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98" r:id="rId2"/>
  </p:sldMasterIdLst>
  <p:notesMasterIdLst>
    <p:notesMasterId r:id="rId40"/>
  </p:notesMasterIdLst>
  <p:sldIdLst>
    <p:sldId id="256" r:id="rId3"/>
    <p:sldId id="275" r:id="rId4"/>
    <p:sldId id="298" r:id="rId5"/>
    <p:sldId id="299" r:id="rId6"/>
    <p:sldId id="300" r:id="rId7"/>
    <p:sldId id="301" r:id="rId8"/>
    <p:sldId id="265" r:id="rId9"/>
    <p:sldId id="289" r:id="rId10"/>
    <p:sldId id="257" r:id="rId11"/>
    <p:sldId id="291" r:id="rId12"/>
    <p:sldId id="259" r:id="rId13"/>
    <p:sldId id="277" r:id="rId14"/>
    <p:sldId id="278" r:id="rId15"/>
    <p:sldId id="279" r:id="rId16"/>
    <p:sldId id="290" r:id="rId17"/>
    <p:sldId id="263" r:id="rId18"/>
    <p:sldId id="302" r:id="rId19"/>
    <p:sldId id="285" r:id="rId20"/>
    <p:sldId id="303" r:id="rId21"/>
    <p:sldId id="292" r:id="rId22"/>
    <p:sldId id="282" r:id="rId23"/>
    <p:sldId id="286" r:id="rId24"/>
    <p:sldId id="288" r:id="rId25"/>
    <p:sldId id="287" r:id="rId26"/>
    <p:sldId id="293" r:id="rId27"/>
    <p:sldId id="280" r:id="rId28"/>
    <p:sldId id="294" r:id="rId29"/>
    <p:sldId id="266" r:id="rId30"/>
    <p:sldId id="283" r:id="rId31"/>
    <p:sldId id="304" r:id="rId32"/>
    <p:sldId id="295" r:id="rId33"/>
    <p:sldId id="281" r:id="rId34"/>
    <p:sldId id="296" r:id="rId35"/>
    <p:sldId id="262" r:id="rId36"/>
    <p:sldId id="297" r:id="rId37"/>
    <p:sldId id="261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7C3"/>
    <a:srgbClr val="B7E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0209B1-1C2D-439C-9D20-E68E26025BE0}" v="1850" dt="2019-03-15T22:11:12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88080" autoAdjust="0"/>
  </p:normalViewPr>
  <p:slideViewPr>
    <p:cSldViewPr snapToGrid="0">
      <p:cViewPr varScale="1">
        <p:scale>
          <a:sx n="75" d="100"/>
          <a:sy n="75" d="100"/>
        </p:scale>
        <p:origin x="1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Bizcocho" userId="7e1a0d434996af15" providerId="LiveId" clId="{D20209B1-1C2D-439C-9D20-E68E26025BE0}"/>
    <pc:docChg chg="undo redo custSel mod addSld delSld modSld sldOrd delSection">
      <pc:chgData name="Mario Bizcocho" userId="7e1a0d434996af15" providerId="LiveId" clId="{D20209B1-1C2D-439C-9D20-E68E26025BE0}" dt="2019-03-15T22:11:17.117" v="8953" actId="14100"/>
      <pc:docMkLst>
        <pc:docMk/>
      </pc:docMkLst>
      <pc:sldChg chg="addSp delSp modSp mod setBg setClrOvrMap delDesignElem">
        <pc:chgData name="Mario Bizcocho" userId="7e1a0d434996af15" providerId="LiveId" clId="{D20209B1-1C2D-439C-9D20-E68E26025BE0}" dt="2019-03-14T22:32:52.943" v="7687"/>
        <pc:sldMkLst>
          <pc:docMk/>
          <pc:sldMk cId="184265994" sldId="256"/>
        </pc:sldMkLst>
        <pc:spChg chg="mod">
          <ac:chgData name="Mario Bizcocho" userId="7e1a0d434996af15" providerId="LiveId" clId="{D20209B1-1C2D-439C-9D20-E68E26025BE0}" dt="2019-02-18T18:25:21.603" v="2259" actId="1076"/>
          <ac:spMkLst>
            <pc:docMk/>
            <pc:sldMk cId="184265994" sldId="256"/>
            <ac:spMk id="2" creationId="{2B7BE82A-79A7-4F5F-899F-6E98F96652A0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184265994" sldId="256"/>
            <ac:spMk id="3" creationId="{4780B3DA-811C-4714-8D84-8F0C1E1FA623}"/>
          </ac:spMkLst>
        </pc:spChg>
        <pc:spChg chg="del mod">
          <ac:chgData name="Mario Bizcocho" userId="7e1a0d434996af15" providerId="LiveId" clId="{D20209B1-1C2D-439C-9D20-E68E26025BE0}" dt="2019-02-18T14:49:44.741" v="1166"/>
          <ac:spMkLst>
            <pc:docMk/>
            <pc:sldMk cId="184265994" sldId="256"/>
            <ac:spMk id="4" creationId="{F7D46410-2551-4B39-BA25-127E5EA9FFE5}"/>
          </ac:spMkLst>
        </pc:spChg>
        <pc:spChg chg="mod ord">
          <ac:chgData name="Mario Bizcocho" userId="7e1a0d434996af15" providerId="LiveId" clId="{D20209B1-1C2D-439C-9D20-E68E26025BE0}" dt="2019-02-18T18:25:03.513" v="2256" actId="26606"/>
          <ac:spMkLst>
            <pc:docMk/>
            <pc:sldMk cId="184265994" sldId="256"/>
            <ac:spMk id="5" creationId="{294C3F51-9464-45F4-922E-C977601070A7}"/>
          </ac:spMkLst>
        </pc:spChg>
        <pc:spChg chg="del">
          <ac:chgData name="Mario Bizcocho" userId="7e1a0d434996af15" providerId="LiveId" clId="{D20209B1-1C2D-439C-9D20-E68E26025BE0}" dt="2019-02-18T18:25:03.513" v="2256" actId="26606"/>
          <ac:spMkLst>
            <pc:docMk/>
            <pc:sldMk cId="184265994" sldId="256"/>
            <ac:spMk id="8" creationId="{AB4FFECA-0832-4FE3-B587-054A0F2D8054}"/>
          </ac:spMkLst>
        </pc:spChg>
        <pc:spChg chg="del">
          <ac:chgData name="Mario Bizcocho" userId="7e1a0d434996af15" providerId="LiveId" clId="{D20209B1-1C2D-439C-9D20-E68E26025BE0}" dt="2019-02-18T18:25:03.513" v="2256" actId="26606"/>
          <ac:spMkLst>
            <pc:docMk/>
            <pc:sldMk cId="184265994" sldId="256"/>
            <ac:spMk id="10" creationId="{C65858E6-5C0F-4AAE-A1AC-29BA07FFEE5C}"/>
          </ac:spMkLst>
        </pc:spChg>
        <pc:spChg chg="add mod">
          <ac:chgData name="Mario Bizcocho" userId="7e1a0d434996af15" providerId="LiveId" clId="{D20209B1-1C2D-439C-9D20-E68E26025BE0}" dt="2019-03-14T22:32:52.943" v="7687"/>
          <ac:spMkLst>
            <pc:docMk/>
            <pc:sldMk cId="184265994" sldId="256"/>
            <ac:spMk id="11" creationId="{601F68A6-5DBD-4DD9-A075-616AACEE4EA4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84265994" sldId="256"/>
            <ac:spMk id="15" creationId="{E9F8FBD1-A3F4-4615-9269-15BB7CC26BC6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84265994" sldId="256"/>
            <ac:spMk id="17" creationId="{A409F77D-3FF8-418B-AE5F-C840237049C3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84265994" sldId="256"/>
            <ac:spMk id="19" creationId="{920170C7-93CF-4AF8-8D9E-6DD63FE62C23}"/>
          </ac:spMkLst>
        </pc:spChg>
        <pc:picChg chg="add mod">
          <ac:chgData name="Mario Bizcocho" userId="7e1a0d434996af15" providerId="LiveId" clId="{D20209B1-1C2D-439C-9D20-E68E26025BE0}" dt="2019-02-18T18:25:03.513" v="2256" actId="26606"/>
          <ac:picMkLst>
            <pc:docMk/>
            <pc:sldMk cId="184265994" sldId="256"/>
            <ac:picMk id="7" creationId="{EC7138E3-EC19-42DF-9E2F-9FE54A695CE9}"/>
          </ac:picMkLst>
        </pc:picChg>
      </pc:sldChg>
      <pc:sldChg chg="delSp modSp modAnim">
        <pc:chgData name="Mario Bizcocho" userId="7e1a0d434996af15" providerId="LiveId" clId="{D20209B1-1C2D-439C-9D20-E68E26025BE0}" dt="2019-02-25T16:38:13.781" v="4783" actId="20577"/>
        <pc:sldMkLst>
          <pc:docMk/>
          <pc:sldMk cId="3285571385" sldId="257"/>
        </pc:sldMkLst>
        <pc:spChg chg="del">
          <ac:chgData name="Mario Bizcocho" userId="7e1a0d434996af15" providerId="LiveId" clId="{D20209B1-1C2D-439C-9D20-E68E26025BE0}" dt="2019-02-18T14:49:44.741" v="1166"/>
          <ac:spMkLst>
            <pc:docMk/>
            <pc:sldMk cId="3285571385" sldId="257"/>
            <ac:spMk id="3" creationId="{889263BF-53B5-4BB1-97F2-68EA076F8B9E}"/>
          </ac:spMkLst>
        </pc:spChg>
        <pc:spChg chg="mod">
          <ac:chgData name="Mario Bizcocho" userId="7e1a0d434996af15" providerId="LiveId" clId="{D20209B1-1C2D-439C-9D20-E68E26025BE0}" dt="2019-02-18T14:52:41.946" v="1174" actId="403"/>
          <ac:spMkLst>
            <pc:docMk/>
            <pc:sldMk cId="3285571385" sldId="257"/>
            <ac:spMk id="4" creationId="{B327BF47-768F-4EDC-96B3-85D7F118A5A0}"/>
          </ac:spMkLst>
        </pc:spChg>
        <pc:graphicFrameChg chg="mod">
          <ac:chgData name="Mario Bizcocho" userId="7e1a0d434996af15" providerId="LiveId" clId="{D20209B1-1C2D-439C-9D20-E68E26025BE0}" dt="2019-02-25T16:38:13.781" v="4783" actId="20577"/>
          <ac:graphicFrameMkLst>
            <pc:docMk/>
            <pc:sldMk cId="3285571385" sldId="257"/>
            <ac:graphicFrameMk id="5" creationId="{6D956DBD-3272-44C2-9716-88CA22D10D82}"/>
          </ac:graphicFrameMkLst>
        </pc:graphicFrameChg>
      </pc:sldChg>
      <pc:sldChg chg="addSp delSp modSp del mod ord modTransition setBg addAnim delAnim modAnim setClrOvrMap modNotes modNotesTx">
        <pc:chgData name="Mario Bizcocho" userId="7e1a0d434996af15" providerId="LiveId" clId="{D20209B1-1C2D-439C-9D20-E68E26025BE0}" dt="2019-03-14T22:30:09.246" v="7644" actId="2696"/>
        <pc:sldMkLst>
          <pc:docMk/>
          <pc:sldMk cId="4244102929" sldId="258"/>
        </pc:sldMkLst>
        <pc:spChg chg="del">
          <ac:chgData name="Mario Bizcocho" userId="7e1a0d434996af15" providerId="LiveId" clId="{D20209B1-1C2D-439C-9D20-E68E26025BE0}" dt="2019-02-18T14:49:44.741" v="1166"/>
          <ac:spMkLst>
            <pc:docMk/>
            <pc:sldMk cId="4244102929" sldId="258"/>
            <ac:spMk id="2" creationId="{A904D160-24CA-4F5C-865A-BBCFEDB95842}"/>
          </ac:spMkLst>
        </pc:spChg>
        <pc:spChg chg="mod ord">
          <ac:chgData name="Mario Bizcocho" userId="7e1a0d434996af15" providerId="LiveId" clId="{D20209B1-1C2D-439C-9D20-E68E26025BE0}" dt="2019-02-24T23:04:13.605" v="2406" actId="26606"/>
          <ac:spMkLst>
            <pc:docMk/>
            <pc:sldMk cId="4244102929" sldId="258"/>
            <ac:spMk id="3" creationId="{A44D817C-6DE1-4706-B9F5-025329CA4604}"/>
          </ac:spMkLst>
        </pc:spChg>
        <pc:spChg chg="add mod">
          <ac:chgData name="Mario Bizcocho" userId="7e1a0d434996af15" providerId="LiveId" clId="{D20209B1-1C2D-439C-9D20-E68E26025BE0}" dt="2019-03-03T15:30:49.209" v="4941" actId="20577"/>
          <ac:spMkLst>
            <pc:docMk/>
            <pc:sldMk cId="4244102929" sldId="258"/>
            <ac:spMk id="14" creationId="{BDC7F338-09B7-499B-9A38-6A491558C1BE}"/>
          </ac:spMkLst>
        </pc:spChg>
        <pc:spChg chg="add del">
          <ac:chgData name="Mario Bizcocho" userId="7e1a0d434996af15" providerId="LiveId" clId="{D20209B1-1C2D-439C-9D20-E68E26025BE0}" dt="2019-02-24T23:04:13.605" v="2406" actId="26606"/>
          <ac:spMkLst>
            <pc:docMk/>
            <pc:sldMk cId="4244102929" sldId="258"/>
            <ac:spMk id="26" creationId="{D2224208-8B29-4522-9536-319D53B86EFB}"/>
          </ac:spMkLst>
        </pc:spChg>
        <pc:spChg chg="add del">
          <ac:chgData name="Mario Bizcocho" userId="7e1a0d434996af15" providerId="LiveId" clId="{D20209B1-1C2D-439C-9D20-E68E26025BE0}" dt="2019-02-24T23:04:13.605" v="2406" actId="26606"/>
          <ac:spMkLst>
            <pc:docMk/>
            <pc:sldMk cId="4244102929" sldId="258"/>
            <ac:spMk id="28" creationId="{16954C97-D1C6-41A7-BE0F-A565B30DFA77}"/>
          </ac:spMkLst>
        </pc:spChg>
        <pc:spChg chg="add del">
          <ac:chgData name="Mario Bizcocho" userId="7e1a0d434996af15" providerId="LiveId" clId="{D20209B1-1C2D-439C-9D20-E68E26025BE0}" dt="2019-02-24T23:04:10.333" v="2402" actId="26606"/>
          <ac:spMkLst>
            <pc:docMk/>
            <pc:sldMk cId="4244102929" sldId="258"/>
            <ac:spMk id="71" creationId="{36A1CAC3-A129-43F8-8881-63D3E319A7B5}"/>
          </ac:spMkLst>
        </pc:spChg>
        <pc:spChg chg="add del">
          <ac:chgData name="Mario Bizcocho" userId="7e1a0d434996af15" providerId="LiveId" clId="{D20209B1-1C2D-439C-9D20-E68E26025BE0}" dt="2019-02-24T23:04:10.333" v="2402" actId="26606"/>
          <ac:spMkLst>
            <pc:docMk/>
            <pc:sldMk cId="4244102929" sldId="258"/>
            <ac:spMk id="73" creationId="{B5CCE41C-FBFB-44B8-BE25-7F555613C150}"/>
          </ac:spMkLst>
        </pc:spChg>
        <pc:spChg chg="add del">
          <ac:chgData name="Mario Bizcocho" userId="7e1a0d434996af15" providerId="LiveId" clId="{D20209B1-1C2D-439C-9D20-E68E26025BE0}" dt="2019-02-24T23:04:13.605" v="2406" actId="26606"/>
          <ac:spMkLst>
            <pc:docMk/>
            <pc:sldMk cId="4244102929" sldId="258"/>
            <ac:spMk id="1028" creationId="{19E301E5-1206-47D0-9CDF-72583D739089}"/>
          </ac:spMkLst>
        </pc:spChg>
        <pc:spChg chg="add del">
          <ac:chgData name="Mario Bizcocho" userId="7e1a0d434996af15" providerId="LiveId" clId="{D20209B1-1C2D-439C-9D20-E68E26025BE0}" dt="2019-02-24T23:04:13.605" v="2406" actId="26606"/>
          <ac:spMkLst>
            <pc:docMk/>
            <pc:sldMk cId="4244102929" sldId="258"/>
            <ac:spMk id="1029" creationId="{AFA31FBE-7948-4384-B68A-75DEFDC4955A}"/>
          </ac:spMkLst>
        </pc:spChg>
        <pc:graphicFrameChg chg="del">
          <ac:chgData name="Mario Bizcocho" userId="7e1a0d434996af15" providerId="LiveId" clId="{D20209B1-1C2D-439C-9D20-E68E26025BE0}" dt="2019-02-24T23:00:58.768" v="2386" actId="478"/>
          <ac:graphicFrameMkLst>
            <pc:docMk/>
            <pc:sldMk cId="4244102929" sldId="258"/>
            <ac:graphicFrameMk id="18" creationId="{9FA26B3A-74F3-4EBF-99EF-9FD0D4A8C9C2}"/>
          </ac:graphicFrameMkLst>
        </pc:graphicFrameChg>
        <pc:graphicFrameChg chg="del">
          <ac:chgData name="Mario Bizcocho" userId="7e1a0d434996af15" providerId="LiveId" clId="{D20209B1-1C2D-439C-9D20-E68E26025BE0}" dt="2019-02-24T23:00:55.810" v="2385" actId="478"/>
          <ac:graphicFrameMkLst>
            <pc:docMk/>
            <pc:sldMk cId="4244102929" sldId="258"/>
            <ac:graphicFrameMk id="21" creationId="{A9C39658-58A9-4361-85FF-DE2095BFD996}"/>
          </ac:graphicFrameMkLst>
        </pc:graphicFrameChg>
        <pc:picChg chg="add mod ord">
          <ac:chgData name="Mario Bizcocho" userId="7e1a0d434996af15" providerId="LiveId" clId="{D20209B1-1C2D-439C-9D20-E68E26025BE0}" dt="2019-03-03T15:30:56.266" v="4943" actId="14100"/>
          <ac:picMkLst>
            <pc:docMk/>
            <pc:sldMk cId="4244102929" sldId="258"/>
            <ac:picMk id="2" creationId="{11F6CCD3-76A8-4BB5-A9AF-41F82C0E5B63}"/>
          </ac:picMkLst>
        </pc:picChg>
        <pc:picChg chg="add del">
          <ac:chgData name="Mario Bizcocho" userId="7e1a0d434996af15" providerId="LiveId" clId="{D20209B1-1C2D-439C-9D20-E68E26025BE0}" dt="2019-02-24T23:03:00.393" v="2393" actId="478"/>
          <ac:picMkLst>
            <pc:docMk/>
            <pc:sldMk cId="4244102929" sldId="258"/>
            <ac:picMk id="4" creationId="{D0A1D552-EDE7-4494-95EC-C94C62E3AE27}"/>
          </ac:picMkLst>
        </pc:picChg>
        <pc:picChg chg="add del mod ord modCrop">
          <ac:chgData name="Mario Bizcocho" userId="7e1a0d434996af15" providerId="LiveId" clId="{D20209B1-1C2D-439C-9D20-E68E26025BE0}" dt="2019-03-03T15:31:36.866" v="4970" actId="478"/>
          <ac:picMkLst>
            <pc:docMk/>
            <pc:sldMk cId="4244102929" sldId="258"/>
            <ac:picMk id="5" creationId="{50BDAA48-2BFB-4DA7-9FEB-38138CE03F0B}"/>
          </ac:picMkLst>
        </pc:picChg>
        <pc:picChg chg="add del mod">
          <ac:chgData name="Mario Bizcocho" userId="7e1a0d434996af15" providerId="LiveId" clId="{D20209B1-1C2D-439C-9D20-E68E26025BE0}" dt="2019-02-24T23:04:47.035" v="2416"/>
          <ac:picMkLst>
            <pc:docMk/>
            <pc:sldMk cId="4244102929" sldId="258"/>
            <ac:picMk id="6" creationId="{C2FBC1AE-E88D-4D69-B2BE-4D5BFCE8ACED}"/>
          </ac:picMkLst>
        </pc:picChg>
        <pc:picChg chg="add del mod ord">
          <ac:chgData name="Mario Bizcocho" userId="7e1a0d434996af15" providerId="LiveId" clId="{D20209B1-1C2D-439C-9D20-E68E26025BE0}" dt="2019-03-03T15:31:35.031" v="4967" actId="478"/>
          <ac:picMkLst>
            <pc:docMk/>
            <pc:sldMk cId="4244102929" sldId="258"/>
            <ac:picMk id="8" creationId="{116E07C0-7AFC-4830-B043-250AD4C8A6E7}"/>
          </ac:picMkLst>
        </pc:picChg>
        <pc:picChg chg="add del mod ord">
          <ac:chgData name="Mario Bizcocho" userId="7e1a0d434996af15" providerId="LiveId" clId="{D20209B1-1C2D-439C-9D20-E68E26025BE0}" dt="2019-03-03T15:31:39.301" v="4972" actId="478"/>
          <ac:picMkLst>
            <pc:docMk/>
            <pc:sldMk cId="4244102929" sldId="258"/>
            <ac:picMk id="9" creationId="{BC9FF5FE-7A17-4E41-8411-98F860F29549}"/>
          </ac:picMkLst>
        </pc:picChg>
        <pc:picChg chg="add del mod ord">
          <ac:chgData name="Mario Bizcocho" userId="7e1a0d434996af15" providerId="LiveId" clId="{D20209B1-1C2D-439C-9D20-E68E26025BE0}" dt="2019-03-03T15:31:34.514" v="4966" actId="478"/>
          <ac:picMkLst>
            <pc:docMk/>
            <pc:sldMk cId="4244102929" sldId="258"/>
            <ac:picMk id="10" creationId="{16E2736B-C64A-4728-B4C5-4374F3358D67}"/>
          </ac:picMkLst>
        </pc:picChg>
        <pc:picChg chg="add del mod ord">
          <ac:chgData name="Mario Bizcocho" userId="7e1a0d434996af15" providerId="LiveId" clId="{D20209B1-1C2D-439C-9D20-E68E26025BE0}" dt="2019-03-03T15:31:38.679" v="4971" actId="478"/>
          <ac:picMkLst>
            <pc:docMk/>
            <pc:sldMk cId="4244102929" sldId="258"/>
            <ac:picMk id="11" creationId="{A945EEAA-89FD-4BEE-B04F-F164CBC20F81}"/>
          </ac:picMkLst>
        </pc:picChg>
        <pc:picChg chg="add del mod ord">
          <ac:chgData name="Mario Bizcocho" userId="7e1a0d434996af15" providerId="LiveId" clId="{D20209B1-1C2D-439C-9D20-E68E26025BE0}" dt="2019-03-03T15:31:39.880" v="4973" actId="478"/>
          <ac:picMkLst>
            <pc:docMk/>
            <pc:sldMk cId="4244102929" sldId="258"/>
            <ac:picMk id="1026" creationId="{89BB820B-88D2-4A8E-9C15-7F028AD6C38C}"/>
          </ac:picMkLst>
        </pc:picChg>
        <pc:picChg chg="add del mod ord">
          <ac:chgData name="Mario Bizcocho" userId="7e1a0d434996af15" providerId="LiveId" clId="{D20209B1-1C2D-439C-9D20-E68E26025BE0}" dt="2019-03-03T15:31:36.195" v="4969" actId="478"/>
          <ac:picMkLst>
            <pc:docMk/>
            <pc:sldMk cId="4244102929" sldId="258"/>
            <ac:picMk id="1030" creationId="{52B70AFF-15F6-4975-BC3C-6564F861EA58}"/>
          </ac:picMkLst>
        </pc:picChg>
        <pc:picChg chg="add del mod ord">
          <ac:chgData name="Mario Bizcocho" userId="7e1a0d434996af15" providerId="LiveId" clId="{D20209B1-1C2D-439C-9D20-E68E26025BE0}" dt="2019-03-03T15:31:35.572" v="4968" actId="478"/>
          <ac:picMkLst>
            <pc:docMk/>
            <pc:sldMk cId="4244102929" sldId="258"/>
            <ac:picMk id="1032" creationId="{BCF32F68-345F-4003-B7E7-06AA0DCD106F}"/>
          </ac:picMkLst>
        </pc:picChg>
        <pc:cxnChg chg="del">
          <ac:chgData name="Mario Bizcocho" userId="7e1a0d434996af15" providerId="LiveId" clId="{D20209B1-1C2D-439C-9D20-E68E26025BE0}" dt="2019-02-24T23:00:55.810" v="2385" actId="478"/>
          <ac:cxnSpMkLst>
            <pc:docMk/>
            <pc:sldMk cId="4244102929" sldId="258"/>
            <ac:cxnSpMk id="7" creationId="{CBCD2BBD-521D-495F-8FDC-89AE868B19B0}"/>
          </ac:cxnSpMkLst>
        </pc:cxnChg>
      </pc:sldChg>
      <pc:sldChg chg="addSp delSp modSp modAnim delDesignElem">
        <pc:chgData name="Mario Bizcocho" userId="7e1a0d434996af15" providerId="LiveId" clId="{D20209B1-1C2D-439C-9D20-E68E26025BE0}" dt="2019-03-14T22:32:52.943" v="7687"/>
        <pc:sldMkLst>
          <pc:docMk/>
          <pc:sldMk cId="1836943029" sldId="259"/>
        </pc:sldMkLst>
        <pc:spChg chg="del">
          <ac:chgData name="Mario Bizcocho" userId="7e1a0d434996af15" providerId="LiveId" clId="{D20209B1-1C2D-439C-9D20-E68E26025BE0}" dt="2019-02-18T14:49:44.741" v="1166"/>
          <ac:spMkLst>
            <pc:docMk/>
            <pc:sldMk cId="1836943029" sldId="259"/>
            <ac:spMk id="3" creationId="{B828A783-FBB9-46C9-BD20-5993C3AA0AED}"/>
          </ac:spMkLst>
        </pc:spChg>
        <pc:spChg chg="add del mod">
          <ac:chgData name="Mario Bizcocho" userId="7e1a0d434996af15" providerId="LiveId" clId="{D20209B1-1C2D-439C-9D20-E68E26025BE0}" dt="2019-03-03T18:09:35.047" v="5203" actId="478"/>
          <ac:spMkLst>
            <pc:docMk/>
            <pc:sldMk cId="1836943029" sldId="259"/>
            <ac:spMk id="3" creationId="{FC7426D1-5169-4FD5-952E-3BD977DEB2CE}"/>
          </ac:spMkLst>
        </pc:spChg>
        <pc:spChg chg="mod">
          <ac:chgData name="Mario Bizcocho" userId="7e1a0d434996af15" providerId="LiveId" clId="{D20209B1-1C2D-439C-9D20-E68E26025BE0}" dt="2019-02-18T14:52:47.941" v="1177" actId="403"/>
          <ac:spMkLst>
            <pc:docMk/>
            <pc:sldMk cId="1836943029" sldId="259"/>
            <ac:spMk id="4" creationId="{294EA9D9-01CE-4531-9F19-C28B06B28A02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836943029" sldId="259"/>
            <ac:spMk id="10" creationId="{AF8F021D-E17C-4692-BC36-88810FC4C8D2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836943029" sldId="259"/>
            <ac:spMk id="12" creationId="{F3734912-26F1-4F15-9124-B746867608B5}"/>
          </ac:spMkLst>
        </pc:spChg>
        <pc:spChg chg="mod">
          <ac:chgData name="Mario Bizcocho" userId="7e1a0d434996af15" providerId="LiveId" clId="{D20209B1-1C2D-439C-9D20-E68E26025BE0}" dt="2019-03-03T18:07:43.222" v="5180"/>
          <ac:spMkLst>
            <pc:docMk/>
            <pc:sldMk cId="1836943029" sldId="259"/>
            <ac:spMk id="22" creationId="{71AC5D01-87EB-4E18-A2C3-411341FCF8C1}"/>
          </ac:spMkLst>
        </pc:spChg>
        <pc:picChg chg="add mod">
          <ac:chgData name="Mario Bizcocho" userId="7e1a0d434996af15" providerId="LiveId" clId="{D20209B1-1C2D-439C-9D20-E68E26025BE0}" dt="2019-03-03T18:09:40.628" v="5205" actId="1076"/>
          <ac:picMkLst>
            <pc:docMk/>
            <pc:sldMk cId="1836943029" sldId="259"/>
            <ac:picMk id="6" creationId="{A695BFF6-17C1-46A8-B6D2-BD25B18F3F0A}"/>
          </ac:picMkLst>
        </pc:picChg>
        <pc:picChg chg="add">
          <ac:chgData name="Mario Bizcocho" userId="7e1a0d434996af15" providerId="LiveId" clId="{D20209B1-1C2D-439C-9D20-E68E26025BE0}" dt="2019-03-03T18:09:03.950" v="5197"/>
          <ac:picMkLst>
            <pc:docMk/>
            <pc:sldMk cId="1836943029" sldId="259"/>
            <ac:picMk id="11" creationId="{59457E45-55B5-4C11-BBD6-5CC3092C984F}"/>
          </ac:picMkLst>
        </pc:picChg>
        <pc:picChg chg="del">
          <ac:chgData name="Mario Bizcocho" userId="7e1a0d434996af15" providerId="LiveId" clId="{D20209B1-1C2D-439C-9D20-E68E26025BE0}" dt="2019-03-03T18:07:25.657" v="5179" actId="478"/>
          <ac:picMkLst>
            <pc:docMk/>
            <pc:sldMk cId="1836943029" sldId="259"/>
            <ac:picMk id="23" creationId="{75374B3A-FE6A-4FBD-AC87-31109AADE8B7}"/>
          </ac:picMkLst>
        </pc:picChg>
      </pc:sldChg>
      <pc:sldChg chg="addSp delSp modSp mod ord setBg addAnim delAnim modAnim">
        <pc:chgData name="Mario Bizcocho" userId="7e1a0d434996af15" providerId="LiveId" clId="{D20209B1-1C2D-439C-9D20-E68E26025BE0}" dt="2019-03-14T23:04:44.498" v="8470"/>
        <pc:sldMkLst>
          <pc:docMk/>
          <pc:sldMk cId="2508504984" sldId="261"/>
        </pc:sldMkLst>
        <pc:spChg chg="mod">
          <ac:chgData name="Mario Bizcocho" userId="7e1a0d434996af15" providerId="LiveId" clId="{D20209B1-1C2D-439C-9D20-E68E26025BE0}" dt="2019-03-03T19:06:16.132" v="5249" actId="790"/>
          <ac:spMkLst>
            <pc:docMk/>
            <pc:sldMk cId="2508504984" sldId="261"/>
            <ac:spMk id="2" creationId="{B38B17DF-A8A9-48C4-9B3E-78E17118A367}"/>
          </ac:spMkLst>
        </pc:spChg>
        <pc:spChg chg="del">
          <ac:chgData name="Mario Bizcocho" userId="7e1a0d434996af15" providerId="LiveId" clId="{D20209B1-1C2D-439C-9D20-E68E26025BE0}" dt="2019-02-18T14:49:44.741" v="1166"/>
          <ac:spMkLst>
            <pc:docMk/>
            <pc:sldMk cId="2508504984" sldId="261"/>
            <ac:spMk id="3" creationId="{3E51A009-256A-4AA0-B90A-86AECA741DF5}"/>
          </ac:spMkLst>
        </pc:spChg>
        <pc:spChg chg="del">
          <ac:chgData name="Mario Bizcocho" userId="7e1a0d434996af15" providerId="LiveId" clId="{D20209B1-1C2D-439C-9D20-E68E26025BE0}" dt="2019-02-17T22:09:30.598" v="291"/>
          <ac:spMkLst>
            <pc:docMk/>
            <pc:sldMk cId="2508504984" sldId="261"/>
            <ac:spMk id="3" creationId="{5041B7D1-4836-4EE6-A53F-786AD52EA690}"/>
          </ac:spMkLst>
        </pc:spChg>
        <pc:spChg chg="add del mod">
          <ac:chgData name="Mario Bizcocho" userId="7e1a0d434996af15" providerId="LiveId" clId="{D20209B1-1C2D-439C-9D20-E68E26025BE0}" dt="2019-02-24T23:53:18.329" v="2760" actId="26606"/>
          <ac:spMkLst>
            <pc:docMk/>
            <pc:sldMk cId="2508504984" sldId="261"/>
            <ac:spMk id="3" creationId="{F157B158-23F3-4A53-AC3B-21792AB153ED}"/>
          </ac:spMkLst>
        </pc:spChg>
        <pc:spChg chg="add del mod">
          <ac:chgData name="Mario Bizcocho" userId="7e1a0d434996af15" providerId="LiveId" clId="{D20209B1-1C2D-439C-9D20-E68E26025BE0}" dt="2019-02-17T22:12:39.345" v="454" actId="26606"/>
          <ac:spMkLst>
            <pc:docMk/>
            <pc:sldMk cId="2508504984" sldId="261"/>
            <ac:spMk id="4" creationId="{48C8E97F-4EBB-4D96-8D72-BB7119AA10B0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2508504984" sldId="261"/>
            <ac:spMk id="4" creationId="{B7822A85-67BB-449A-A5EA-B65D59C1BB78}"/>
          </ac:spMkLst>
        </pc:spChg>
        <pc:spChg chg="add del">
          <ac:chgData name="Mario Bizcocho" userId="7e1a0d434996af15" providerId="LiveId" clId="{D20209B1-1C2D-439C-9D20-E68E26025BE0}" dt="2019-02-17T22:09:34.618" v="293"/>
          <ac:spMkLst>
            <pc:docMk/>
            <pc:sldMk cId="2508504984" sldId="261"/>
            <ac:spMk id="5" creationId="{C466489F-A9B9-489B-AE9D-28357A4289F9}"/>
          </ac:spMkLst>
        </pc:spChg>
        <pc:spChg chg="add del">
          <ac:chgData name="Mario Bizcocho" userId="7e1a0d434996af15" providerId="LiveId" clId="{D20209B1-1C2D-439C-9D20-E68E26025BE0}" dt="2019-02-17T22:13:25.275" v="459"/>
          <ac:spMkLst>
            <pc:docMk/>
            <pc:sldMk cId="2508504984" sldId="261"/>
            <ac:spMk id="9" creationId="{FA87BC9B-D770-44FD-84B3-609AB67B974D}"/>
          </ac:spMkLst>
        </pc:spChg>
        <pc:graphicFrameChg chg="add del">
          <ac:chgData name="Mario Bizcocho" userId="7e1a0d434996af15" providerId="LiveId" clId="{D20209B1-1C2D-439C-9D20-E68E26025BE0}" dt="2019-02-17T22:12:29.196" v="453" actId="26606"/>
          <ac:graphicFrameMkLst>
            <pc:docMk/>
            <pc:sldMk cId="2508504984" sldId="261"/>
            <ac:graphicFrameMk id="6" creationId="{620B2538-2DE8-49FE-BD86-AE3C55B723D2}"/>
          </ac:graphicFrameMkLst>
        </pc:graphicFrameChg>
        <pc:graphicFrameChg chg="add del mod">
          <ac:chgData name="Mario Bizcocho" userId="7e1a0d434996af15" providerId="LiveId" clId="{D20209B1-1C2D-439C-9D20-E68E26025BE0}" dt="2019-02-24T23:52:20.810" v="2727" actId="478"/>
          <ac:graphicFrameMkLst>
            <pc:docMk/>
            <pc:sldMk cId="2508504984" sldId="261"/>
            <ac:graphicFrameMk id="7" creationId="{FD34F671-A671-4BB0-909A-7B9E9C822DE8}"/>
          </ac:graphicFrameMkLst>
        </pc:graphicFrameChg>
        <pc:graphicFrameChg chg="add del mod">
          <ac:chgData name="Mario Bizcocho" userId="7e1a0d434996af15" providerId="LiveId" clId="{D20209B1-1C2D-439C-9D20-E68E26025BE0}" dt="2019-02-24T23:51:12.149" v="2689" actId="478"/>
          <ac:graphicFrameMkLst>
            <pc:docMk/>
            <pc:sldMk cId="2508504984" sldId="261"/>
            <ac:graphicFrameMk id="8" creationId="{5DC676A9-8933-4098-B181-F6664DBFFD7D}"/>
          </ac:graphicFrameMkLst>
        </pc:graphicFrameChg>
        <pc:graphicFrameChg chg="add mod">
          <ac:chgData name="Mario Bizcocho" userId="7e1a0d434996af15" providerId="LiveId" clId="{D20209B1-1C2D-439C-9D20-E68E26025BE0}" dt="2019-03-03T19:27:05.545" v="5479" actId="1076"/>
          <ac:graphicFrameMkLst>
            <pc:docMk/>
            <pc:sldMk cId="2508504984" sldId="261"/>
            <ac:graphicFrameMk id="10" creationId="{6F7CE670-C139-4A2F-92CE-8EC09EC3894C}"/>
          </ac:graphicFrameMkLst>
        </pc:graphicFrameChg>
        <pc:picChg chg="add del mod">
          <ac:chgData name="Mario Bizcocho" userId="7e1a0d434996af15" providerId="LiveId" clId="{D20209B1-1C2D-439C-9D20-E68E26025BE0}" dt="2019-03-03T19:06:53.537" v="5267" actId="478"/>
          <ac:picMkLst>
            <pc:docMk/>
            <pc:sldMk cId="2508504984" sldId="261"/>
            <ac:picMk id="5" creationId="{4C3E084A-2F38-4E5D-8D9D-4F908FE22FC1}"/>
          </ac:picMkLst>
        </pc:picChg>
        <pc:picChg chg="add del mod">
          <ac:chgData name="Mario Bizcocho" userId="7e1a0d434996af15" providerId="LiveId" clId="{D20209B1-1C2D-439C-9D20-E68E26025BE0}" dt="2019-03-03T19:05:38.269" v="5227" actId="478"/>
          <ac:picMkLst>
            <pc:docMk/>
            <pc:sldMk cId="2508504984" sldId="261"/>
            <ac:picMk id="6" creationId="{DF33F9EA-AAFB-49CE-B82C-683C5FB0103E}"/>
          </ac:picMkLst>
        </pc:picChg>
        <pc:picChg chg="add del mod">
          <ac:chgData name="Mario Bizcocho" userId="7e1a0d434996af15" providerId="LiveId" clId="{D20209B1-1C2D-439C-9D20-E68E26025BE0}" dt="2019-03-03T19:06:53.537" v="5267" actId="478"/>
          <ac:picMkLst>
            <pc:docMk/>
            <pc:sldMk cId="2508504984" sldId="261"/>
            <ac:picMk id="7" creationId="{FBCAEC49-364F-43F0-950D-795D9EDEB584}"/>
          </ac:picMkLst>
        </pc:picChg>
        <pc:picChg chg="add del mod">
          <ac:chgData name="Mario Bizcocho" userId="7e1a0d434996af15" providerId="LiveId" clId="{D20209B1-1C2D-439C-9D20-E68E26025BE0}" dt="2019-03-03T19:04:47.149" v="5222" actId="478"/>
          <ac:picMkLst>
            <pc:docMk/>
            <pc:sldMk cId="2508504984" sldId="261"/>
            <ac:picMk id="8" creationId="{B528E538-6D11-4766-8B26-FFA9BF5E8348}"/>
          </ac:picMkLst>
        </pc:picChg>
        <pc:picChg chg="add del mod">
          <ac:chgData name="Mario Bizcocho" userId="7e1a0d434996af15" providerId="LiveId" clId="{D20209B1-1C2D-439C-9D20-E68E26025BE0}" dt="2019-03-03T19:06:53.537" v="5267" actId="478"/>
          <ac:picMkLst>
            <pc:docMk/>
            <pc:sldMk cId="2508504984" sldId="261"/>
            <ac:picMk id="1026" creationId="{41A98AD4-5510-4E1C-A76A-0D11AF116DBE}"/>
          </ac:picMkLst>
        </pc:picChg>
        <pc:picChg chg="add del mod">
          <ac:chgData name="Mario Bizcocho" userId="7e1a0d434996af15" providerId="LiveId" clId="{D20209B1-1C2D-439C-9D20-E68E26025BE0}" dt="2019-03-03T19:06:53.537" v="5267" actId="478"/>
          <ac:picMkLst>
            <pc:docMk/>
            <pc:sldMk cId="2508504984" sldId="261"/>
            <ac:picMk id="2050" creationId="{4E06622C-EBEE-4811-86A1-CF3D9ECFF8BE}"/>
          </ac:picMkLst>
        </pc:picChg>
        <pc:picChg chg="add del mod">
          <ac:chgData name="Mario Bizcocho" userId="7e1a0d434996af15" providerId="LiveId" clId="{D20209B1-1C2D-439C-9D20-E68E26025BE0}" dt="2019-03-03T19:05:37.800" v="5226" actId="478"/>
          <ac:picMkLst>
            <pc:docMk/>
            <pc:sldMk cId="2508504984" sldId="261"/>
            <ac:picMk id="2052" creationId="{43FB2DE3-EE5F-4C20-BBC0-4CD888FACE65}"/>
          </ac:picMkLst>
        </pc:picChg>
      </pc:sldChg>
      <pc:sldChg chg="addSp delSp modSp mod ord setBg modAnim delDesignElem modNotesTx">
        <pc:chgData name="Mario Bizcocho" userId="7e1a0d434996af15" providerId="LiveId" clId="{D20209B1-1C2D-439C-9D20-E68E26025BE0}" dt="2019-03-14T23:04:47.401" v="8471"/>
        <pc:sldMkLst>
          <pc:docMk/>
          <pc:sldMk cId="1762020642" sldId="262"/>
        </pc:sldMkLst>
        <pc:spChg chg="del">
          <ac:chgData name="Mario Bizcocho" userId="7e1a0d434996af15" providerId="LiveId" clId="{D20209B1-1C2D-439C-9D20-E68E26025BE0}" dt="2019-03-03T19:18:10.013" v="5296" actId="478"/>
          <ac:spMkLst>
            <pc:docMk/>
            <pc:sldMk cId="1762020642" sldId="262"/>
            <ac:spMk id="2" creationId="{44B7CC94-3C17-4AE4-BEDA-8B2D70BFD657}"/>
          </ac:spMkLst>
        </pc:spChg>
        <pc:spChg chg="del">
          <ac:chgData name="Mario Bizcocho" userId="7e1a0d434996af15" providerId="LiveId" clId="{D20209B1-1C2D-439C-9D20-E68E26025BE0}" dt="2019-02-18T14:49:44.741" v="1166"/>
          <ac:spMkLst>
            <pc:docMk/>
            <pc:sldMk cId="1762020642" sldId="262"/>
            <ac:spMk id="3" creationId="{454F2F48-0521-4660-B7C3-3297C6197434}"/>
          </ac:spMkLst>
        </pc:spChg>
        <pc:spChg chg="mod">
          <ac:chgData name="Mario Bizcocho" userId="7e1a0d434996af15" providerId="LiveId" clId="{D20209B1-1C2D-439C-9D20-E68E26025BE0}" dt="2019-03-03T19:18:58.209" v="5310" actId="27636"/>
          <ac:spMkLst>
            <pc:docMk/>
            <pc:sldMk cId="1762020642" sldId="262"/>
            <ac:spMk id="4" creationId="{B0E3F604-4DE4-46C8-A8DF-DBF3C15321A0}"/>
          </ac:spMkLst>
        </pc:spChg>
        <pc:spChg chg="add del mod">
          <ac:chgData name="Mario Bizcocho" userId="7e1a0d434996af15" providerId="LiveId" clId="{D20209B1-1C2D-439C-9D20-E68E26025BE0}" dt="2019-03-03T19:18:02.757" v="5294" actId="478"/>
          <ac:spMkLst>
            <pc:docMk/>
            <pc:sldMk cId="1762020642" sldId="262"/>
            <ac:spMk id="6" creationId="{1DA5FC55-C66A-4EA7-9D49-BCFFE4353098}"/>
          </ac:spMkLst>
        </pc:spChg>
        <pc:spChg chg="add del mod">
          <ac:chgData name="Mario Bizcocho" userId="7e1a0d434996af15" providerId="LiveId" clId="{D20209B1-1C2D-439C-9D20-E68E26025BE0}" dt="2019-03-03T19:18:15.315" v="5297" actId="478"/>
          <ac:spMkLst>
            <pc:docMk/>
            <pc:sldMk cId="1762020642" sldId="262"/>
            <ac:spMk id="8" creationId="{DCEB701D-9E5B-429C-8EF9-EF8F0ECF247B}"/>
          </ac:spMkLst>
        </pc:spChg>
        <pc:spChg chg="del">
          <ac:chgData name="Mario Bizcocho" userId="7e1a0d434996af15" providerId="LiveId" clId="{D20209B1-1C2D-439C-9D20-E68E26025BE0}" dt="2019-03-03T19:18:24.632" v="5298" actId="26606"/>
          <ac:spMkLst>
            <pc:docMk/>
            <pc:sldMk cId="1762020642" sldId="262"/>
            <ac:spMk id="10" creationId="{F73EEC40-1E6A-4BA4-90CA-0E9CB6D623B7}"/>
          </ac:spMkLst>
        </pc:spChg>
        <pc:spChg chg="add mod ord">
          <ac:chgData name="Mario Bizcocho" userId="7e1a0d434996af15" providerId="LiveId" clId="{D20209B1-1C2D-439C-9D20-E68E26025BE0}" dt="2019-03-14T22:32:52.943" v="7687"/>
          <ac:spMkLst>
            <pc:docMk/>
            <pc:sldMk cId="1762020642" sldId="262"/>
            <ac:spMk id="11" creationId="{37A9773D-1A27-44EE-B073-C41B018381D1}"/>
          </ac:spMkLst>
        </pc:spChg>
        <pc:spChg chg="del">
          <ac:chgData name="Mario Bizcocho" userId="7e1a0d434996af15" providerId="LiveId" clId="{D20209B1-1C2D-439C-9D20-E68E26025BE0}" dt="2019-03-03T19:18:24.632" v="5298" actId="26606"/>
          <ac:spMkLst>
            <pc:docMk/>
            <pc:sldMk cId="1762020642" sldId="262"/>
            <ac:spMk id="12" creationId="{23E5B0A1-62AF-4842-80C0-74DA087E9C27}"/>
          </ac:spMkLst>
        </pc:spChg>
        <pc:spChg chg="del">
          <ac:chgData name="Mario Bizcocho" userId="7e1a0d434996af15" providerId="LiveId" clId="{D20209B1-1C2D-439C-9D20-E68E26025BE0}" dt="2019-03-03T19:18:24.632" v="5298" actId="26606"/>
          <ac:spMkLst>
            <pc:docMk/>
            <pc:sldMk cId="1762020642" sldId="262"/>
            <ac:spMk id="14" creationId="{42AB6772-4EB6-467C-BDF3-6F1E3D1252C1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762020642" sldId="262"/>
            <ac:spMk id="19" creationId="{0435E05D-C29D-45BA-887D-94B257315B14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762020642" sldId="262"/>
            <ac:spMk id="21" creationId="{C0832B8F-914B-4B26-975B-D7D8C3B9D104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762020642" sldId="262"/>
            <ac:spMk id="23" creationId="{B5790ACC-6AA7-45C3-86F9-D607BB2F8DA6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762020642" sldId="262"/>
            <ac:spMk id="25" creationId="{5330D13B-3B87-46AC-B6F5-7E13BC88BE14}"/>
          </ac:spMkLst>
        </pc:spChg>
        <pc:graphicFrameChg chg="add mod modGraphic">
          <ac:chgData name="Mario Bizcocho" userId="7e1a0d434996af15" providerId="LiveId" clId="{D20209B1-1C2D-439C-9D20-E68E26025BE0}" dt="2019-03-11T15:13:08.744" v="7624" actId="207"/>
          <ac:graphicFrameMkLst>
            <pc:docMk/>
            <pc:sldMk cId="1762020642" sldId="262"/>
            <ac:graphicFrameMk id="3" creationId="{62FBE066-0A87-4F64-BF15-2D8EFD3375AA}"/>
          </ac:graphicFrameMkLst>
        </pc:graphicFrameChg>
        <pc:graphicFrameChg chg="del mod">
          <ac:chgData name="Mario Bizcocho" userId="7e1a0d434996af15" providerId="LiveId" clId="{D20209B1-1C2D-439C-9D20-E68E26025BE0}" dt="2019-03-03T19:17:35.884" v="5271" actId="478"/>
          <ac:graphicFrameMkLst>
            <pc:docMk/>
            <pc:sldMk cId="1762020642" sldId="262"/>
            <ac:graphicFrameMk id="5" creationId="{02B14870-1FD9-4B37-830F-7A1D235534FD}"/>
          </ac:graphicFrameMkLst>
        </pc:graphicFrameChg>
      </pc:sldChg>
      <pc:sldChg chg="addSp delSp modSp add ord modAnim modNotesTx">
        <pc:chgData name="Mario Bizcocho" userId="7e1a0d434996af15" providerId="LiveId" clId="{D20209B1-1C2D-439C-9D20-E68E26025BE0}" dt="2019-03-15T15:08:00.713" v="8793" actId="20577"/>
        <pc:sldMkLst>
          <pc:docMk/>
          <pc:sldMk cId="2172165986" sldId="263"/>
        </pc:sldMkLst>
        <pc:spChg chg="mod">
          <ac:chgData name="Mario Bizcocho" userId="7e1a0d434996af15" providerId="LiveId" clId="{D20209B1-1C2D-439C-9D20-E68E26025BE0}" dt="2019-03-03T17:31:59.906" v="5148" actId="1076"/>
          <ac:spMkLst>
            <pc:docMk/>
            <pc:sldMk cId="2172165986" sldId="263"/>
            <ac:spMk id="2" creationId="{8B815FB6-2A9C-42FC-BFC3-A30BE22E67A4}"/>
          </ac:spMkLst>
        </pc:spChg>
        <pc:spChg chg="del">
          <ac:chgData name="Mario Bizcocho" userId="7e1a0d434996af15" providerId="LiveId" clId="{D20209B1-1C2D-439C-9D20-E68E26025BE0}" dt="2019-02-17T22:32:07.204" v="535" actId="3680"/>
          <ac:spMkLst>
            <pc:docMk/>
            <pc:sldMk cId="2172165986" sldId="263"/>
            <ac:spMk id="3" creationId="{16D96152-E658-4D25-90ED-152DDDD3476E}"/>
          </ac:spMkLst>
        </pc:spChg>
        <pc:spChg chg="del">
          <ac:chgData name="Mario Bizcocho" userId="7e1a0d434996af15" providerId="LiveId" clId="{D20209B1-1C2D-439C-9D20-E68E26025BE0}" dt="2019-02-18T14:49:44.741" v="1166"/>
          <ac:spMkLst>
            <pc:docMk/>
            <pc:sldMk cId="2172165986" sldId="263"/>
            <ac:spMk id="3" creationId="{298607DC-4E96-4C9F-B77A-007EF3C1CBDF}"/>
          </ac:spMkLst>
        </pc:spChg>
        <pc:spChg chg="add del">
          <ac:chgData name="Mario Bizcocho" userId="7e1a0d434996af15" providerId="LiveId" clId="{D20209B1-1C2D-439C-9D20-E68E26025BE0}" dt="2019-02-17T22:36:06.994" v="613"/>
          <ac:spMkLst>
            <pc:docMk/>
            <pc:sldMk cId="2172165986" sldId="263"/>
            <ac:spMk id="5" creationId="{9B01E895-2308-4771-8EEF-5962478AA3A8}"/>
          </ac:spMkLst>
        </pc:spChg>
        <pc:spChg chg="mod">
          <ac:chgData name="Mario Bizcocho" userId="7e1a0d434996af15" providerId="LiveId" clId="{D20209B1-1C2D-439C-9D20-E68E26025BE0}" dt="2019-02-18T14:53:26.187" v="1191" actId="403"/>
          <ac:spMkLst>
            <pc:docMk/>
            <pc:sldMk cId="2172165986" sldId="263"/>
            <ac:spMk id="5" creationId="{BD590A09-595B-4D7B-9472-202B3AEFC51A}"/>
          </ac:spMkLst>
        </pc:spChg>
        <pc:graphicFrameChg chg="add mod modGraphic">
          <ac:chgData name="Mario Bizcocho" userId="7e1a0d434996af15" providerId="LiveId" clId="{D20209B1-1C2D-439C-9D20-E68E26025BE0}" dt="2019-03-15T15:08:00.713" v="8793" actId="20577"/>
          <ac:graphicFrameMkLst>
            <pc:docMk/>
            <pc:sldMk cId="2172165986" sldId="263"/>
            <ac:graphicFrameMk id="4" creationId="{158C23EF-AA58-4150-BDBC-26DF4F52ECA5}"/>
          </ac:graphicFrameMkLst>
        </pc:graphicFrameChg>
        <pc:graphicFrameChg chg="add mod">
          <ac:chgData name="Mario Bizcocho" userId="7e1a0d434996af15" providerId="LiveId" clId="{D20209B1-1C2D-439C-9D20-E68E26025BE0}" dt="2019-03-15T09:46:19.847" v="8574" actId="1076"/>
          <ac:graphicFrameMkLst>
            <pc:docMk/>
            <pc:sldMk cId="2172165986" sldId="263"/>
            <ac:graphicFrameMk id="6" creationId="{F70726C3-7BBC-4828-925A-454B461EF4B5}"/>
          </ac:graphicFrameMkLst>
        </pc:graphicFrameChg>
      </pc:sldChg>
      <pc:sldChg chg="addSp delSp modSp add mod modTransition setBg delDesignElem">
        <pc:chgData name="Mario Bizcocho" userId="7e1a0d434996af15" providerId="LiveId" clId="{D20209B1-1C2D-439C-9D20-E68E26025BE0}" dt="2019-03-15T22:01:11.854" v="8939" actId="478"/>
        <pc:sldMkLst>
          <pc:docMk/>
          <pc:sldMk cId="3404134018" sldId="265"/>
        </pc:sldMkLst>
        <pc:spChg chg="mod">
          <ac:chgData name="Mario Bizcocho" userId="7e1a0d434996af15" providerId="LiveId" clId="{D20209B1-1C2D-439C-9D20-E68E26025BE0}" dt="2019-03-04T16:16:24.570" v="6561" actId="20577"/>
          <ac:spMkLst>
            <pc:docMk/>
            <pc:sldMk cId="3404134018" sldId="265"/>
            <ac:spMk id="2" creationId="{BD8A378E-DA44-458C-9535-2990D9A084B2}"/>
          </ac:spMkLst>
        </pc:spChg>
        <pc:spChg chg="add del mod">
          <ac:chgData name="Mario Bizcocho" userId="7e1a0d434996af15" providerId="LiveId" clId="{D20209B1-1C2D-439C-9D20-E68E26025BE0}" dt="2019-03-15T22:01:11.854" v="8939" actId="478"/>
          <ac:spMkLst>
            <pc:docMk/>
            <pc:sldMk cId="3404134018" sldId="265"/>
            <ac:spMk id="3" creationId="{0EDC60E4-6EAF-405D-A1B6-5DB592DAAE61}"/>
          </ac:spMkLst>
        </pc:spChg>
        <pc:spChg chg="del mod">
          <ac:chgData name="Mario Bizcocho" userId="7e1a0d434996af15" providerId="LiveId" clId="{D20209B1-1C2D-439C-9D20-E68E26025BE0}" dt="2019-02-18T15:02:39.691" v="1356" actId="26606"/>
          <ac:spMkLst>
            <pc:docMk/>
            <pc:sldMk cId="3404134018" sldId="265"/>
            <ac:spMk id="3" creationId="{618AB417-9443-454D-89BB-AF0611EBC56D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3404134018" sldId="265"/>
            <ac:spMk id="4" creationId="{F5E94FB3-3B70-4748-A470-5F6B9D9E7569}"/>
          </ac:spMkLst>
        </pc:spChg>
        <pc:spChg chg="add del">
          <ac:chgData name="Mario Bizcocho" userId="7e1a0d434996af15" providerId="LiveId" clId="{D20209B1-1C2D-439C-9D20-E68E26025BE0}" dt="2019-03-03T13:23:30.635" v="4811" actId="26606"/>
          <ac:spMkLst>
            <pc:docMk/>
            <pc:sldMk cId="3404134018" sldId="265"/>
            <ac:spMk id="8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03T13:23:30.635" v="4811" actId="26606"/>
          <ac:spMkLst>
            <pc:docMk/>
            <pc:sldMk cId="3404134018" sldId="265"/>
            <ac:spMk id="9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03T13:23:30.635" v="4811" actId="26606"/>
          <ac:spMkLst>
            <pc:docMk/>
            <pc:sldMk cId="3404134018" sldId="265"/>
            <ac:spMk id="10" creationId="{7B20D11A-6223-4CBA-9C52-7B65CF90A0DC}"/>
          </ac:spMkLst>
        </pc:spChg>
        <pc:spChg chg="add del">
          <ac:chgData name="Mario Bizcocho" userId="7e1a0d434996af15" providerId="LiveId" clId="{D20209B1-1C2D-439C-9D20-E68E26025BE0}" dt="2019-02-18T15:04:11.671" v="1372" actId="26606"/>
          <ac:spMkLst>
            <pc:docMk/>
            <pc:sldMk cId="3404134018" sldId="265"/>
            <ac:spMk id="1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03T13:23:40.966" v="4821" actId="26606"/>
          <ac:spMkLst>
            <pc:docMk/>
            <pc:sldMk cId="3404134018" sldId="265"/>
            <ac:spMk id="12" creationId="{61C69197-A69D-4F69-9546-7994B70964C8}"/>
          </ac:spMkLst>
        </pc:spChg>
        <pc:spChg chg="add del">
          <ac:chgData name="Mario Bizcocho" userId="7e1a0d434996af15" providerId="LiveId" clId="{D20209B1-1C2D-439C-9D20-E68E26025BE0}" dt="2019-02-18T15:04:11.671" v="1372" actId="26606"/>
          <ac:spMkLst>
            <pc:docMk/>
            <pc:sldMk cId="3404134018" sldId="265"/>
            <ac:spMk id="1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03T13:23:40.966" v="4821" actId="26606"/>
          <ac:spMkLst>
            <pc:docMk/>
            <pc:sldMk cId="3404134018" sldId="265"/>
            <ac:spMk id="14" creationId="{370CC95A-F4E4-4383-A0B0-7487B4C94A29}"/>
          </ac:spMkLst>
        </pc:spChg>
        <pc:spChg chg="add del">
          <ac:chgData name="Mario Bizcocho" userId="7e1a0d434996af15" providerId="LiveId" clId="{D20209B1-1C2D-439C-9D20-E68E26025BE0}" dt="2019-02-18T15:04:11.671" v="1372" actId="26606"/>
          <ac:spMkLst>
            <pc:docMk/>
            <pc:sldMk cId="3404134018" sldId="265"/>
            <ac:spMk id="15" creationId="{7B20D11A-6223-4CBA-9C52-7B65CF90A0DC}"/>
          </ac:spMkLst>
        </pc:spChg>
        <pc:spChg chg="add del">
          <ac:chgData name="Mario Bizcocho" userId="7e1a0d434996af15" providerId="LiveId" clId="{D20209B1-1C2D-439C-9D20-E68E26025BE0}" dt="2019-03-03T13:23:40.966" v="4821" actId="26606"/>
          <ac:spMkLst>
            <pc:docMk/>
            <pc:sldMk cId="3404134018" sldId="265"/>
            <ac:spMk id="16" creationId="{7B20D11A-6223-4CBA-9C52-7B65CF90A0DC}"/>
          </ac:spMkLst>
        </pc:spChg>
        <pc:spChg chg="add del">
          <ac:chgData name="Mario Bizcocho" userId="7e1a0d434996af15" providerId="LiveId" clId="{D20209B1-1C2D-439C-9D20-E68E26025BE0}" dt="2019-02-18T15:04:18.869" v="1373" actId="26606"/>
          <ac:spMkLst>
            <pc:docMk/>
            <pc:sldMk cId="3404134018" sldId="265"/>
            <ac:spMk id="20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3404134018" sldId="265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2-18T15:04:18.869" v="1373" actId="26606"/>
          <ac:spMkLst>
            <pc:docMk/>
            <pc:sldMk cId="3404134018" sldId="265"/>
            <ac:spMk id="22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3404134018" sldId="265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2-18T15:04:18.869" v="1373" actId="26606"/>
          <ac:spMkLst>
            <pc:docMk/>
            <pc:sldMk cId="3404134018" sldId="265"/>
            <ac:spMk id="24" creationId="{7B20D11A-6223-4CBA-9C52-7B65CF90A0DC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3404134018" sldId="265"/>
            <ac:spMk id="25" creationId="{7B20D11A-6223-4CBA-9C52-7B65CF90A0DC}"/>
          </ac:spMkLst>
        </pc:spChg>
        <pc:spChg chg="add del">
          <ac:chgData name="Mario Bizcocho" userId="7e1a0d434996af15" providerId="LiveId" clId="{D20209B1-1C2D-439C-9D20-E68E26025BE0}" dt="2019-03-03T13:21:57.097" v="4785" actId="26606"/>
          <ac:spMkLst>
            <pc:docMk/>
            <pc:sldMk cId="3404134018" sldId="265"/>
            <ac:spMk id="29" creationId="{F73EEC40-1E6A-4BA4-90CA-0E9CB6D623B7}"/>
          </ac:spMkLst>
        </pc:spChg>
        <pc:spChg chg="add del">
          <ac:chgData name="Mario Bizcocho" userId="7e1a0d434996af15" providerId="LiveId" clId="{D20209B1-1C2D-439C-9D20-E68E26025BE0}" dt="2019-03-03T13:21:57.097" v="4785" actId="26606"/>
          <ac:spMkLst>
            <pc:docMk/>
            <pc:sldMk cId="3404134018" sldId="265"/>
            <ac:spMk id="31" creationId="{23E5B0A1-62AF-4842-80C0-74DA087E9C27}"/>
          </ac:spMkLst>
        </pc:spChg>
        <pc:spChg chg="add del">
          <ac:chgData name="Mario Bizcocho" userId="7e1a0d434996af15" providerId="LiveId" clId="{D20209B1-1C2D-439C-9D20-E68E26025BE0}" dt="2019-03-03T13:21:57.097" v="4785" actId="26606"/>
          <ac:spMkLst>
            <pc:docMk/>
            <pc:sldMk cId="3404134018" sldId="265"/>
            <ac:spMk id="33" creationId="{42AB6772-4EB6-467C-BDF3-6F1E3D1252C1}"/>
          </ac:spMkLst>
        </pc:spChg>
        <pc:graphicFrameChg chg="add del mod modGraphic">
          <ac:chgData name="Mario Bizcocho" userId="7e1a0d434996af15" providerId="LiveId" clId="{D20209B1-1C2D-439C-9D20-E68E26025BE0}" dt="2019-03-15T22:01:07.387" v="8937" actId="478"/>
          <ac:graphicFrameMkLst>
            <pc:docMk/>
            <pc:sldMk cId="3404134018" sldId="265"/>
            <ac:graphicFrameMk id="6" creationId="{99A682BA-35F1-4DCD-89B4-C40720BAAF85}"/>
          </ac:graphicFrameMkLst>
        </pc:graphicFrameChg>
        <pc:graphicFrameChg chg="add">
          <ac:chgData name="Mario Bizcocho" userId="7e1a0d434996af15" providerId="LiveId" clId="{D20209B1-1C2D-439C-9D20-E68E26025BE0}" dt="2019-03-15T22:01:07.755" v="8938"/>
          <ac:graphicFrameMkLst>
            <pc:docMk/>
            <pc:sldMk cId="3404134018" sldId="265"/>
            <ac:graphicFrameMk id="9" creationId="{22EEC64F-F8F0-42F5-ACB3-4376887A1D34}"/>
          </ac:graphicFrameMkLst>
        </pc:graphicFrameChg>
      </pc:sldChg>
      <pc:sldChg chg="addSp delSp modSp add ord modNotesTx">
        <pc:chgData name="Mario Bizcocho" userId="7e1a0d434996af15" providerId="LiveId" clId="{D20209B1-1C2D-439C-9D20-E68E26025BE0}" dt="2019-03-11T14:47:59.130" v="7444" actId="1076"/>
        <pc:sldMkLst>
          <pc:docMk/>
          <pc:sldMk cId="857040861" sldId="266"/>
        </pc:sldMkLst>
        <pc:spChg chg="mod">
          <ac:chgData name="Mario Bizcocho" userId="7e1a0d434996af15" providerId="LiveId" clId="{D20209B1-1C2D-439C-9D20-E68E26025BE0}" dt="2019-03-04T15:09:49.569" v="6334" actId="20577"/>
          <ac:spMkLst>
            <pc:docMk/>
            <pc:sldMk cId="857040861" sldId="266"/>
            <ac:spMk id="2" creationId="{965BE6E4-53AA-4F5A-824C-34B67B318344}"/>
          </ac:spMkLst>
        </pc:spChg>
        <pc:spChg chg="del">
          <ac:chgData name="Mario Bizcocho" userId="7e1a0d434996af15" providerId="LiveId" clId="{D20209B1-1C2D-439C-9D20-E68E26025BE0}" dt="2019-02-18T15:06:17.388" v="1407" actId="3680"/>
          <ac:spMkLst>
            <pc:docMk/>
            <pc:sldMk cId="857040861" sldId="266"/>
            <ac:spMk id="3" creationId="{094280BF-CC3A-4373-869A-83E0C7125C08}"/>
          </ac:spMkLst>
        </pc:spChg>
        <pc:spChg chg="add mod">
          <ac:chgData name="Mario Bizcocho" userId="7e1a0d434996af15" providerId="LiveId" clId="{D20209B1-1C2D-439C-9D20-E68E26025BE0}" dt="2019-03-10T15:31:33.064" v="6697" actId="208"/>
          <ac:spMkLst>
            <pc:docMk/>
            <pc:sldMk cId="857040861" sldId="266"/>
            <ac:spMk id="3" creationId="{30923B09-4D6C-4CD6-94BF-BA7C18B054EB}"/>
          </ac:spMkLst>
        </pc:spChg>
        <pc:spChg chg="mod ord">
          <ac:chgData name="Mario Bizcocho" userId="7e1a0d434996af15" providerId="LiveId" clId="{D20209B1-1C2D-439C-9D20-E68E26025BE0}" dt="2019-03-10T15:36:44.957" v="6742" actId="166"/>
          <ac:spMkLst>
            <pc:docMk/>
            <pc:sldMk cId="857040861" sldId="266"/>
            <ac:spMk id="4" creationId="{803E6921-ACC8-4C5C-B1DD-499C65FC834E}"/>
          </ac:spMkLst>
        </pc:spChg>
        <pc:spChg chg="add mod">
          <ac:chgData name="Mario Bizcocho" userId="7e1a0d434996af15" providerId="LiveId" clId="{D20209B1-1C2D-439C-9D20-E68E26025BE0}" dt="2019-03-10T15:33:25.833" v="6714" actId="164"/>
          <ac:spMkLst>
            <pc:docMk/>
            <pc:sldMk cId="857040861" sldId="266"/>
            <ac:spMk id="6" creationId="{43E022CE-6F35-4FA8-9175-C1B556AB0DAE}"/>
          </ac:spMkLst>
        </pc:spChg>
        <pc:spChg chg="add mod">
          <ac:chgData name="Mario Bizcocho" userId="7e1a0d434996af15" providerId="LiveId" clId="{D20209B1-1C2D-439C-9D20-E68E26025BE0}" dt="2019-03-10T15:52:14.807" v="6803" actId="14100"/>
          <ac:spMkLst>
            <pc:docMk/>
            <pc:sldMk cId="857040861" sldId="266"/>
            <ac:spMk id="9" creationId="{9E5892CF-F62F-4054-9B1A-40993049AFFF}"/>
          </ac:spMkLst>
        </pc:spChg>
        <pc:spChg chg="add mod">
          <ac:chgData name="Mario Bizcocho" userId="7e1a0d434996af15" providerId="LiveId" clId="{D20209B1-1C2D-439C-9D20-E68E26025BE0}" dt="2019-03-10T15:52:28.981" v="6807" actId="14100"/>
          <ac:spMkLst>
            <pc:docMk/>
            <pc:sldMk cId="857040861" sldId="266"/>
            <ac:spMk id="12" creationId="{BCB22D3C-40B3-4912-85EE-97C698D5AFF1}"/>
          </ac:spMkLst>
        </pc:spChg>
        <pc:spChg chg="mod">
          <ac:chgData name="Mario Bizcocho" userId="7e1a0d434996af15" providerId="LiveId" clId="{D20209B1-1C2D-439C-9D20-E68E26025BE0}" dt="2019-03-10T15:52:11.078" v="6802" actId="14100"/>
          <ac:spMkLst>
            <pc:docMk/>
            <pc:sldMk cId="857040861" sldId="266"/>
            <ac:spMk id="20" creationId="{1EAFF3B4-F8CB-4289-847D-5BAD27084A9A}"/>
          </ac:spMkLst>
        </pc:spChg>
        <pc:spChg chg="mod">
          <ac:chgData name="Mario Bizcocho" userId="7e1a0d434996af15" providerId="LiveId" clId="{D20209B1-1C2D-439C-9D20-E68E26025BE0}" dt="2019-03-10T15:52:23.861" v="6806" actId="14100"/>
          <ac:spMkLst>
            <pc:docMk/>
            <pc:sldMk cId="857040861" sldId="266"/>
            <ac:spMk id="21" creationId="{FADBE21F-B616-4882-999A-84EF5558EB1D}"/>
          </ac:spMkLst>
        </pc:spChg>
        <pc:spChg chg="mod">
          <ac:chgData name="Mario Bizcocho" userId="7e1a0d434996af15" providerId="LiveId" clId="{D20209B1-1C2D-439C-9D20-E68E26025BE0}" dt="2019-03-10T15:52:17.527" v="6804" actId="14100"/>
          <ac:spMkLst>
            <pc:docMk/>
            <pc:sldMk cId="857040861" sldId="266"/>
            <ac:spMk id="24" creationId="{AB03211D-D842-4623-A046-A06805355E37}"/>
          </ac:spMkLst>
        </pc:spChg>
        <pc:spChg chg="mod">
          <ac:chgData name="Mario Bizcocho" userId="7e1a0d434996af15" providerId="LiveId" clId="{D20209B1-1C2D-439C-9D20-E68E26025BE0}" dt="2019-03-10T15:52:20.278" v="6805" actId="14100"/>
          <ac:spMkLst>
            <pc:docMk/>
            <pc:sldMk cId="857040861" sldId="266"/>
            <ac:spMk id="25" creationId="{E2593C79-F1BF-4E34-BBCA-E4F4E0F01B01}"/>
          </ac:spMkLst>
        </pc:spChg>
        <pc:spChg chg="add mod">
          <ac:chgData name="Mario Bizcocho" userId="7e1a0d434996af15" providerId="LiveId" clId="{D20209B1-1C2D-439C-9D20-E68E26025BE0}" dt="2019-03-10T15:36:09.072" v="6735" actId="1076"/>
          <ac:spMkLst>
            <pc:docMk/>
            <pc:sldMk cId="857040861" sldId="266"/>
            <ac:spMk id="26" creationId="{CE66C9BA-886C-4074-A057-56D8BE6F23E1}"/>
          </ac:spMkLst>
        </pc:spChg>
        <pc:spChg chg="mod">
          <ac:chgData name="Mario Bizcocho" userId="7e1a0d434996af15" providerId="LiveId" clId="{D20209B1-1C2D-439C-9D20-E68E26025BE0}" dt="2019-03-10T15:54:55.518" v="6820" actId="14100"/>
          <ac:spMkLst>
            <pc:docMk/>
            <pc:sldMk cId="857040861" sldId="266"/>
            <ac:spMk id="29" creationId="{6B22C39F-8C8D-4350-B7AD-34A12CE14DE9}"/>
          </ac:spMkLst>
        </pc:spChg>
        <pc:spChg chg="mod">
          <ac:chgData name="Mario Bizcocho" userId="7e1a0d434996af15" providerId="LiveId" clId="{D20209B1-1C2D-439C-9D20-E68E26025BE0}" dt="2019-03-10T15:54:59.011" v="6821" actId="14100"/>
          <ac:spMkLst>
            <pc:docMk/>
            <pc:sldMk cId="857040861" sldId="266"/>
            <ac:spMk id="30" creationId="{E100A682-FAE3-41A7-845F-370B3214C1BF}"/>
          </ac:spMkLst>
        </pc:spChg>
        <pc:spChg chg="mod">
          <ac:chgData name="Mario Bizcocho" userId="7e1a0d434996af15" providerId="LiveId" clId="{D20209B1-1C2D-439C-9D20-E68E26025BE0}" dt="2019-03-10T15:57:01.725" v="6825" actId="14100"/>
          <ac:spMkLst>
            <pc:docMk/>
            <pc:sldMk cId="857040861" sldId="266"/>
            <ac:spMk id="33" creationId="{4CE26D93-EEBA-49D9-98A0-83ECD7834DA0}"/>
          </ac:spMkLst>
        </pc:spChg>
        <pc:spChg chg="mod">
          <ac:chgData name="Mario Bizcocho" userId="7e1a0d434996af15" providerId="LiveId" clId="{D20209B1-1C2D-439C-9D20-E68E26025BE0}" dt="2019-03-10T15:57:03.501" v="6826" actId="14100"/>
          <ac:spMkLst>
            <pc:docMk/>
            <pc:sldMk cId="857040861" sldId="266"/>
            <ac:spMk id="34" creationId="{016A0CB5-9797-4EE7-9BAC-896549BC5668}"/>
          </ac:spMkLst>
        </pc:spChg>
        <pc:spChg chg="mod">
          <ac:chgData name="Mario Bizcocho" userId="7e1a0d434996af15" providerId="LiveId" clId="{D20209B1-1C2D-439C-9D20-E68E26025BE0}" dt="2019-03-10T15:56:56.702" v="6823" actId="14100"/>
          <ac:spMkLst>
            <pc:docMk/>
            <pc:sldMk cId="857040861" sldId="266"/>
            <ac:spMk id="37" creationId="{CF272D08-6324-4A6F-AF69-031ABFDA39B2}"/>
          </ac:spMkLst>
        </pc:spChg>
        <pc:spChg chg="mod">
          <ac:chgData name="Mario Bizcocho" userId="7e1a0d434996af15" providerId="LiveId" clId="{D20209B1-1C2D-439C-9D20-E68E26025BE0}" dt="2019-03-10T15:56:59.637" v="6824" actId="14100"/>
          <ac:spMkLst>
            <pc:docMk/>
            <pc:sldMk cId="857040861" sldId="266"/>
            <ac:spMk id="38" creationId="{21C398E3-4E47-45ED-8BF0-D8E32A0644CC}"/>
          </ac:spMkLst>
        </pc:spChg>
        <pc:spChg chg="add mod">
          <ac:chgData name="Mario Bizcocho" userId="7e1a0d434996af15" providerId="LiveId" clId="{D20209B1-1C2D-439C-9D20-E68E26025BE0}" dt="2019-03-10T15:36:25.295" v="6738" actId="1076"/>
          <ac:spMkLst>
            <pc:docMk/>
            <pc:sldMk cId="857040861" sldId="266"/>
            <ac:spMk id="39" creationId="{7251C8D6-B596-4D1B-9F9E-19C42325C0E6}"/>
          </ac:spMkLst>
        </pc:spChg>
        <pc:spChg chg="mod">
          <ac:chgData name="Mario Bizcocho" userId="7e1a0d434996af15" providerId="LiveId" clId="{D20209B1-1C2D-439C-9D20-E68E26025BE0}" dt="2019-03-10T15:50:18.710" v="6786" actId="14100"/>
          <ac:spMkLst>
            <pc:docMk/>
            <pc:sldMk cId="857040861" sldId="266"/>
            <ac:spMk id="42" creationId="{6AEA780F-D6FB-4EF2-A5D7-5DABAA6FC1DF}"/>
          </ac:spMkLst>
        </pc:spChg>
        <pc:spChg chg="mod">
          <ac:chgData name="Mario Bizcocho" userId="7e1a0d434996af15" providerId="LiveId" clId="{D20209B1-1C2D-439C-9D20-E68E26025BE0}" dt="2019-03-10T15:50:48.686" v="6793" actId="14100"/>
          <ac:spMkLst>
            <pc:docMk/>
            <pc:sldMk cId="857040861" sldId="266"/>
            <ac:spMk id="43" creationId="{A48DD640-DDFC-4BB4-9FD1-D73F83EF59E7}"/>
          </ac:spMkLst>
        </pc:spChg>
        <pc:spChg chg="mod">
          <ac:chgData name="Mario Bizcocho" userId="7e1a0d434996af15" providerId="LiveId" clId="{D20209B1-1C2D-439C-9D20-E68E26025BE0}" dt="2019-03-10T15:50:39.543" v="6790" actId="14100"/>
          <ac:spMkLst>
            <pc:docMk/>
            <pc:sldMk cId="857040861" sldId="266"/>
            <ac:spMk id="46" creationId="{8839B6F4-91EB-497B-A787-337068D58C36}"/>
          </ac:spMkLst>
        </pc:spChg>
        <pc:spChg chg="mod">
          <ac:chgData name="Mario Bizcocho" userId="7e1a0d434996af15" providerId="LiveId" clId="{D20209B1-1C2D-439C-9D20-E68E26025BE0}" dt="2019-03-10T15:50:45.886" v="6792" actId="14100"/>
          <ac:spMkLst>
            <pc:docMk/>
            <pc:sldMk cId="857040861" sldId="266"/>
            <ac:spMk id="47" creationId="{065E6AD6-DC37-4F1B-99B0-D930307C9289}"/>
          </ac:spMkLst>
        </pc:spChg>
        <pc:spChg chg="mod">
          <ac:chgData name="Mario Bizcocho" userId="7e1a0d434996af15" providerId="LiveId" clId="{D20209B1-1C2D-439C-9D20-E68E26025BE0}" dt="2019-03-10T15:50:53.533" v="6794" actId="14100"/>
          <ac:spMkLst>
            <pc:docMk/>
            <pc:sldMk cId="857040861" sldId="266"/>
            <ac:spMk id="50" creationId="{D9AFECCE-E6F7-415B-A12F-0AAED22D7FCE}"/>
          </ac:spMkLst>
        </pc:spChg>
        <pc:spChg chg="mod">
          <ac:chgData name="Mario Bizcocho" userId="7e1a0d434996af15" providerId="LiveId" clId="{D20209B1-1C2D-439C-9D20-E68E26025BE0}" dt="2019-03-10T15:50:57.038" v="6795" actId="14100"/>
          <ac:spMkLst>
            <pc:docMk/>
            <pc:sldMk cId="857040861" sldId="266"/>
            <ac:spMk id="51" creationId="{1F12EC44-C06F-49F2-B676-DC302227430C}"/>
          </ac:spMkLst>
        </pc:spChg>
        <pc:spChg chg="add mod">
          <ac:chgData name="Mario Bizcocho" userId="7e1a0d434996af15" providerId="LiveId" clId="{D20209B1-1C2D-439C-9D20-E68E26025BE0}" dt="2019-03-10T15:36:34.983" v="6741" actId="1076"/>
          <ac:spMkLst>
            <pc:docMk/>
            <pc:sldMk cId="857040861" sldId="266"/>
            <ac:spMk id="52" creationId="{A8561066-131B-4EC1-B4AB-EFA3B6CC0D11}"/>
          </ac:spMkLst>
        </pc:spChg>
        <pc:spChg chg="mod">
          <ac:chgData name="Mario Bizcocho" userId="7e1a0d434996af15" providerId="LiveId" clId="{D20209B1-1C2D-439C-9D20-E68E26025BE0}" dt="2019-03-10T15:51:14.311" v="6796" actId="14100"/>
          <ac:spMkLst>
            <pc:docMk/>
            <pc:sldMk cId="857040861" sldId="266"/>
            <ac:spMk id="55" creationId="{11C5B55D-4402-425C-A4A0-678FF633775A}"/>
          </ac:spMkLst>
        </pc:spChg>
        <pc:spChg chg="mod">
          <ac:chgData name="Mario Bizcocho" userId="7e1a0d434996af15" providerId="LiveId" clId="{D20209B1-1C2D-439C-9D20-E68E26025BE0}" dt="2019-03-10T15:51:18.294" v="6797" actId="14100"/>
          <ac:spMkLst>
            <pc:docMk/>
            <pc:sldMk cId="857040861" sldId="266"/>
            <ac:spMk id="56" creationId="{166393B1-8739-403C-87C9-E685AA1C19F4}"/>
          </ac:spMkLst>
        </pc:spChg>
        <pc:spChg chg="mod">
          <ac:chgData name="Mario Bizcocho" userId="7e1a0d434996af15" providerId="LiveId" clId="{D20209B1-1C2D-439C-9D20-E68E26025BE0}" dt="2019-03-10T15:51:25.510" v="6798" actId="14100"/>
          <ac:spMkLst>
            <pc:docMk/>
            <pc:sldMk cId="857040861" sldId="266"/>
            <ac:spMk id="59" creationId="{06FB2F52-39A2-426C-A4F7-6669F9CE8E3B}"/>
          </ac:spMkLst>
        </pc:spChg>
        <pc:spChg chg="mod">
          <ac:chgData name="Mario Bizcocho" userId="7e1a0d434996af15" providerId="LiveId" clId="{D20209B1-1C2D-439C-9D20-E68E26025BE0}" dt="2019-03-10T15:51:28.173" v="6799" actId="14100"/>
          <ac:spMkLst>
            <pc:docMk/>
            <pc:sldMk cId="857040861" sldId="266"/>
            <ac:spMk id="60" creationId="{13262132-2CAF-4703-915E-A72A576CFFC9}"/>
          </ac:spMkLst>
        </pc:spChg>
        <pc:spChg chg="mod">
          <ac:chgData name="Mario Bizcocho" userId="7e1a0d434996af15" providerId="LiveId" clId="{D20209B1-1C2D-439C-9D20-E68E26025BE0}" dt="2019-03-10T15:51:34.150" v="6800" actId="14100"/>
          <ac:spMkLst>
            <pc:docMk/>
            <pc:sldMk cId="857040861" sldId="266"/>
            <ac:spMk id="63" creationId="{D4050828-CF4D-4134-8498-1104DC73F231}"/>
          </ac:spMkLst>
        </pc:spChg>
        <pc:spChg chg="mod">
          <ac:chgData name="Mario Bizcocho" userId="7e1a0d434996af15" providerId="LiveId" clId="{D20209B1-1C2D-439C-9D20-E68E26025BE0}" dt="2019-03-10T15:51:38.205" v="6801" actId="14100"/>
          <ac:spMkLst>
            <pc:docMk/>
            <pc:sldMk cId="857040861" sldId="266"/>
            <ac:spMk id="64" creationId="{5D5E647C-8D72-4DCE-B52B-B98CC21ABB96}"/>
          </ac:spMkLst>
        </pc:spChg>
        <pc:grpChg chg="add mod">
          <ac:chgData name="Mario Bizcocho" userId="7e1a0d434996af15" providerId="LiveId" clId="{D20209B1-1C2D-439C-9D20-E68E26025BE0}" dt="2019-03-10T15:33:25.833" v="6714" actId="164"/>
          <ac:grpSpMkLst>
            <pc:docMk/>
            <pc:sldMk cId="857040861" sldId="266"/>
            <ac:grpSpMk id="13" creationId="{42BE67D9-DC05-4C08-ADA6-BF7157615E3B}"/>
          </ac:grpSpMkLst>
        </pc:grpChg>
        <pc:grpChg chg="add mod">
          <ac:chgData name="Mario Bizcocho" userId="7e1a0d434996af15" providerId="LiveId" clId="{D20209B1-1C2D-439C-9D20-E68E26025BE0}" dt="2019-03-10T15:35:42.591" v="6731" actId="1076"/>
          <ac:grpSpMkLst>
            <pc:docMk/>
            <pc:sldMk cId="857040861" sldId="266"/>
            <ac:grpSpMk id="18" creationId="{5D487938-BD34-4423-B5DE-AFFF41824B46}"/>
          </ac:grpSpMkLst>
        </pc:grpChg>
        <pc:grpChg chg="add mod">
          <ac:chgData name="Mario Bizcocho" userId="7e1a0d434996af15" providerId="LiveId" clId="{D20209B1-1C2D-439C-9D20-E68E26025BE0}" dt="2019-03-10T15:35:49.062" v="6733" actId="1076"/>
          <ac:grpSpMkLst>
            <pc:docMk/>
            <pc:sldMk cId="857040861" sldId="266"/>
            <ac:grpSpMk id="22" creationId="{70CA6180-0370-443C-A30B-4BD5144DD656}"/>
          </ac:grpSpMkLst>
        </pc:grpChg>
        <pc:grpChg chg="add mod">
          <ac:chgData name="Mario Bizcocho" userId="7e1a0d434996af15" providerId="LiveId" clId="{D20209B1-1C2D-439C-9D20-E68E26025BE0}" dt="2019-03-10T15:36:09.072" v="6735" actId="1076"/>
          <ac:grpSpMkLst>
            <pc:docMk/>
            <pc:sldMk cId="857040861" sldId="266"/>
            <ac:grpSpMk id="27" creationId="{7DB853AB-1BD4-43C7-95E9-B7241F2C37A8}"/>
          </ac:grpSpMkLst>
        </pc:grpChg>
        <pc:grpChg chg="add mod">
          <ac:chgData name="Mario Bizcocho" userId="7e1a0d434996af15" providerId="LiveId" clId="{D20209B1-1C2D-439C-9D20-E68E26025BE0}" dt="2019-03-10T15:36:09.072" v="6735" actId="1076"/>
          <ac:grpSpMkLst>
            <pc:docMk/>
            <pc:sldMk cId="857040861" sldId="266"/>
            <ac:grpSpMk id="31" creationId="{81EF201B-258D-423C-9B44-28076B3EE6D8}"/>
          </ac:grpSpMkLst>
        </pc:grpChg>
        <pc:grpChg chg="add mod">
          <ac:chgData name="Mario Bizcocho" userId="7e1a0d434996af15" providerId="LiveId" clId="{D20209B1-1C2D-439C-9D20-E68E26025BE0}" dt="2019-03-10T15:36:09.072" v="6735" actId="1076"/>
          <ac:grpSpMkLst>
            <pc:docMk/>
            <pc:sldMk cId="857040861" sldId="266"/>
            <ac:grpSpMk id="35" creationId="{49B58E02-8823-4CF2-8CBB-74E02C9F7873}"/>
          </ac:grpSpMkLst>
        </pc:grpChg>
        <pc:grpChg chg="add mod">
          <ac:chgData name="Mario Bizcocho" userId="7e1a0d434996af15" providerId="LiveId" clId="{D20209B1-1C2D-439C-9D20-E68E26025BE0}" dt="2019-03-10T15:36:25.295" v="6738" actId="1076"/>
          <ac:grpSpMkLst>
            <pc:docMk/>
            <pc:sldMk cId="857040861" sldId="266"/>
            <ac:grpSpMk id="40" creationId="{8E374B9B-3440-493B-88EE-F879E45A8181}"/>
          </ac:grpSpMkLst>
        </pc:grpChg>
        <pc:grpChg chg="add mod">
          <ac:chgData name="Mario Bizcocho" userId="7e1a0d434996af15" providerId="LiveId" clId="{D20209B1-1C2D-439C-9D20-E68E26025BE0}" dt="2019-03-10T15:36:25.295" v="6738" actId="1076"/>
          <ac:grpSpMkLst>
            <pc:docMk/>
            <pc:sldMk cId="857040861" sldId="266"/>
            <ac:grpSpMk id="44" creationId="{A5539E76-1CBF-4858-891C-3C39331EC279}"/>
          </ac:grpSpMkLst>
        </pc:grpChg>
        <pc:grpChg chg="add mod">
          <ac:chgData name="Mario Bizcocho" userId="7e1a0d434996af15" providerId="LiveId" clId="{D20209B1-1C2D-439C-9D20-E68E26025BE0}" dt="2019-03-10T15:36:25.295" v="6738" actId="1076"/>
          <ac:grpSpMkLst>
            <pc:docMk/>
            <pc:sldMk cId="857040861" sldId="266"/>
            <ac:grpSpMk id="48" creationId="{21C89AF5-9749-4924-87B6-524220F2A8FE}"/>
          </ac:grpSpMkLst>
        </pc:grpChg>
        <pc:grpChg chg="add mod">
          <ac:chgData name="Mario Bizcocho" userId="7e1a0d434996af15" providerId="LiveId" clId="{D20209B1-1C2D-439C-9D20-E68E26025BE0}" dt="2019-03-10T15:36:34.983" v="6741" actId="1076"/>
          <ac:grpSpMkLst>
            <pc:docMk/>
            <pc:sldMk cId="857040861" sldId="266"/>
            <ac:grpSpMk id="53" creationId="{BD7DB250-B801-4D59-B626-6753DC82A3AD}"/>
          </ac:grpSpMkLst>
        </pc:grpChg>
        <pc:grpChg chg="add mod">
          <ac:chgData name="Mario Bizcocho" userId="7e1a0d434996af15" providerId="LiveId" clId="{D20209B1-1C2D-439C-9D20-E68E26025BE0}" dt="2019-03-10T15:36:34.983" v="6741" actId="1076"/>
          <ac:grpSpMkLst>
            <pc:docMk/>
            <pc:sldMk cId="857040861" sldId="266"/>
            <ac:grpSpMk id="57" creationId="{B16FB258-7617-4310-BD9F-2AB2D2572D2A}"/>
          </ac:grpSpMkLst>
        </pc:grpChg>
        <pc:grpChg chg="add mod">
          <ac:chgData name="Mario Bizcocho" userId="7e1a0d434996af15" providerId="LiveId" clId="{D20209B1-1C2D-439C-9D20-E68E26025BE0}" dt="2019-03-10T15:36:34.983" v="6741" actId="1076"/>
          <ac:grpSpMkLst>
            <pc:docMk/>
            <pc:sldMk cId="857040861" sldId="266"/>
            <ac:grpSpMk id="61" creationId="{A4FECE79-FA23-421A-9EB0-5B18C946FE66}"/>
          </ac:grpSpMkLst>
        </pc:grpChg>
        <pc:graphicFrameChg chg="add mod modGraphic">
          <ac:chgData name="Mario Bizcocho" userId="7e1a0d434996af15" providerId="LiveId" clId="{D20209B1-1C2D-439C-9D20-E68E26025BE0}" dt="2019-03-10T15:25:18.709" v="6623" actId="1076"/>
          <ac:graphicFrameMkLst>
            <pc:docMk/>
            <pc:sldMk cId="857040861" sldId="266"/>
            <ac:graphicFrameMk id="5" creationId="{B878EC84-CA97-4A13-9A78-696B0A077092}"/>
          </ac:graphicFrameMkLst>
        </pc:graphicFrameChg>
        <pc:graphicFrameChg chg="add del mod modGraphic">
          <ac:chgData name="Mario Bizcocho" userId="7e1a0d434996af15" providerId="LiveId" clId="{D20209B1-1C2D-439C-9D20-E68E26025BE0}" dt="2019-03-04T15:06:27.650" v="6157" actId="478"/>
          <ac:graphicFrameMkLst>
            <pc:docMk/>
            <pc:sldMk cId="857040861" sldId="266"/>
            <ac:graphicFrameMk id="12" creationId="{443E6068-6A52-4DC9-81FD-5853B748A20A}"/>
          </ac:graphicFrameMkLst>
        </pc:graphicFrameChg>
        <pc:picChg chg="add del mod modCrop">
          <ac:chgData name="Mario Bizcocho" userId="7e1a0d434996af15" providerId="LiveId" clId="{D20209B1-1C2D-439C-9D20-E68E26025BE0}" dt="2019-03-04T15:06:27.650" v="6157" actId="478"/>
          <ac:picMkLst>
            <pc:docMk/>
            <pc:sldMk cId="857040861" sldId="266"/>
            <ac:picMk id="3" creationId="{64F68E02-B049-4B82-BB39-79FB893DD1D6}"/>
          </ac:picMkLst>
        </pc:picChg>
        <pc:picChg chg="add del mod">
          <ac:chgData name="Mario Bizcocho" userId="7e1a0d434996af15" providerId="LiveId" clId="{D20209B1-1C2D-439C-9D20-E68E26025BE0}" dt="2019-03-04T15:06:27.650" v="6157" actId="478"/>
          <ac:picMkLst>
            <pc:docMk/>
            <pc:sldMk cId="857040861" sldId="266"/>
            <ac:picMk id="6" creationId="{2B9B94CA-33F7-4CBB-A6BB-6647D2523398}"/>
          </ac:picMkLst>
        </pc:picChg>
        <pc:picChg chg="add del">
          <ac:chgData name="Mario Bizcocho" userId="7e1a0d434996af15" providerId="LiveId" clId="{D20209B1-1C2D-439C-9D20-E68E26025BE0}" dt="2019-02-18T15:15:29.808" v="1657"/>
          <ac:picMkLst>
            <pc:docMk/>
            <pc:sldMk cId="857040861" sldId="266"/>
            <ac:picMk id="6" creationId="{A43F83B0-F405-4BA9-AE98-550B4171DE1C}"/>
          </ac:picMkLst>
        </pc:picChg>
        <pc:picChg chg="add del mod">
          <ac:chgData name="Mario Bizcocho" userId="7e1a0d434996af15" providerId="LiveId" clId="{D20209B1-1C2D-439C-9D20-E68E26025BE0}" dt="2019-02-18T15:17:31.974" v="1691" actId="478"/>
          <ac:picMkLst>
            <pc:docMk/>
            <pc:sldMk cId="857040861" sldId="266"/>
            <ac:picMk id="7" creationId="{B02D57FD-6E75-413A-9CB7-79A1F8BF25BC}"/>
          </ac:picMkLst>
        </pc:picChg>
        <pc:picChg chg="add del mod">
          <ac:chgData name="Mario Bizcocho" userId="7e1a0d434996af15" providerId="LiveId" clId="{D20209B1-1C2D-439C-9D20-E68E26025BE0}" dt="2019-03-11T11:03:28.225" v="7403" actId="478"/>
          <ac:picMkLst>
            <pc:docMk/>
            <pc:sldMk cId="857040861" sldId="266"/>
            <ac:picMk id="7" creationId="{CB0AC5CE-F7F6-4340-9DD9-82DFED079F68}"/>
          </ac:picMkLst>
        </pc:picChg>
        <pc:picChg chg="add del mod">
          <ac:chgData name="Mario Bizcocho" userId="7e1a0d434996af15" providerId="LiveId" clId="{D20209B1-1C2D-439C-9D20-E68E26025BE0}" dt="2019-03-11T14:46:44.329" v="7435" actId="478"/>
          <ac:picMkLst>
            <pc:docMk/>
            <pc:sldMk cId="857040861" sldId="266"/>
            <ac:picMk id="8" creationId="{0DC7DAC8-0C4F-43A7-B4ED-E8D96EC5EAC7}"/>
          </ac:picMkLst>
        </pc:picChg>
        <pc:picChg chg="add del mod">
          <ac:chgData name="Mario Bizcocho" userId="7e1a0d434996af15" providerId="LiveId" clId="{D20209B1-1C2D-439C-9D20-E68E26025BE0}" dt="2019-02-18T15:22:47.191" v="1799" actId="478"/>
          <ac:picMkLst>
            <pc:docMk/>
            <pc:sldMk cId="857040861" sldId="266"/>
            <ac:picMk id="9" creationId="{06891567-AB0F-4540-B15A-19E95BB5FC4E}"/>
          </ac:picMkLst>
        </pc:picChg>
        <pc:picChg chg="add del mod modCrop">
          <ac:chgData name="Mario Bizcocho" userId="7e1a0d434996af15" providerId="LiveId" clId="{D20209B1-1C2D-439C-9D20-E68E26025BE0}" dt="2019-03-04T15:06:27.650" v="6157" actId="478"/>
          <ac:picMkLst>
            <pc:docMk/>
            <pc:sldMk cId="857040861" sldId="266"/>
            <ac:picMk id="9" creationId="{BAA93130-C91B-4044-A1B1-A898FFF53045}"/>
          </ac:picMkLst>
        </pc:picChg>
        <pc:picChg chg="add del mod modCrop">
          <ac:chgData name="Mario Bizcocho" userId="7e1a0d434996af15" providerId="LiveId" clId="{D20209B1-1C2D-439C-9D20-E68E26025BE0}" dt="2019-03-11T14:32:51.439" v="7428" actId="478"/>
          <ac:picMkLst>
            <pc:docMk/>
            <pc:sldMk cId="857040861" sldId="266"/>
            <ac:picMk id="10" creationId="{70CD237C-9041-41E6-A299-C402B6AE8EB3}"/>
          </ac:picMkLst>
        </pc:picChg>
        <pc:picChg chg="add del mod">
          <ac:chgData name="Mario Bizcocho" userId="7e1a0d434996af15" providerId="LiveId" clId="{D20209B1-1C2D-439C-9D20-E68E26025BE0}" dt="2019-03-11T09:57:33.092" v="6857" actId="478"/>
          <ac:picMkLst>
            <pc:docMk/>
            <pc:sldMk cId="857040861" sldId="266"/>
            <ac:picMk id="11" creationId="{F9C686D4-D488-48A6-A31A-601D6D7CB493}"/>
          </ac:picMkLst>
        </pc:picChg>
        <pc:picChg chg="add del mod">
          <ac:chgData name="Mario Bizcocho" userId="7e1a0d434996af15" providerId="LiveId" clId="{D20209B1-1C2D-439C-9D20-E68E26025BE0}" dt="2019-03-04T15:06:27.650" v="6157" actId="478"/>
          <ac:picMkLst>
            <pc:docMk/>
            <pc:sldMk cId="857040861" sldId="266"/>
            <ac:picMk id="13" creationId="{67872D4E-4347-4BFE-9424-92C233919AAB}"/>
          </ac:picMkLst>
        </pc:picChg>
        <pc:picChg chg="add del mod">
          <ac:chgData name="Mario Bizcocho" userId="7e1a0d434996af15" providerId="LiveId" clId="{D20209B1-1C2D-439C-9D20-E68E26025BE0}" dt="2019-02-18T15:24:24.284" v="1926" actId="478"/>
          <ac:picMkLst>
            <pc:docMk/>
            <pc:sldMk cId="857040861" sldId="266"/>
            <ac:picMk id="13" creationId="{B1237AAE-BAE8-417E-8E4A-1F7A6931DA1A}"/>
          </ac:picMkLst>
        </pc:picChg>
        <pc:picChg chg="add mod">
          <ac:chgData name="Mario Bizcocho" userId="7e1a0d434996af15" providerId="LiveId" clId="{D20209B1-1C2D-439C-9D20-E68E26025BE0}" dt="2019-03-10T15:34:30.479" v="6725" actId="1076"/>
          <ac:picMkLst>
            <pc:docMk/>
            <pc:sldMk cId="857040861" sldId="266"/>
            <ac:picMk id="14" creationId="{6F44AA04-5576-46CE-8712-2CE7BC345C0C}"/>
          </ac:picMkLst>
        </pc:picChg>
        <pc:picChg chg="add del mod">
          <ac:chgData name="Mario Bizcocho" userId="7e1a0d434996af15" providerId="LiveId" clId="{D20209B1-1C2D-439C-9D20-E68E26025BE0}" dt="2019-02-18T15:24:25.726" v="1927" actId="478"/>
          <ac:picMkLst>
            <pc:docMk/>
            <pc:sldMk cId="857040861" sldId="266"/>
            <ac:picMk id="14" creationId="{DF06C4B8-FEB9-4978-88B0-AD251F3B32F3}"/>
          </ac:picMkLst>
        </pc:picChg>
        <pc:picChg chg="add del">
          <ac:chgData name="Mario Bizcocho" userId="7e1a0d434996af15" providerId="LiveId" clId="{D20209B1-1C2D-439C-9D20-E68E26025BE0}" dt="2019-03-10T15:34:23.454" v="6722" actId="478"/>
          <ac:picMkLst>
            <pc:docMk/>
            <pc:sldMk cId="857040861" sldId="266"/>
            <ac:picMk id="15" creationId="{4E8B5864-7864-4F09-8FF3-8CE94D2ADB07}"/>
          </ac:picMkLst>
        </pc:picChg>
        <pc:picChg chg="add del mod">
          <ac:chgData name="Mario Bizcocho" userId="7e1a0d434996af15" providerId="LiveId" clId="{D20209B1-1C2D-439C-9D20-E68E26025BE0}" dt="2019-02-18T15:24:27.556" v="1928" actId="478"/>
          <ac:picMkLst>
            <pc:docMk/>
            <pc:sldMk cId="857040861" sldId="266"/>
            <ac:picMk id="15" creationId="{D44A04D4-1762-4704-8D4E-0F0C368C372B}"/>
          </ac:picMkLst>
        </pc:picChg>
        <pc:picChg chg="add del mod">
          <ac:chgData name="Mario Bizcocho" userId="7e1a0d434996af15" providerId="LiveId" clId="{D20209B1-1C2D-439C-9D20-E68E26025BE0}" dt="2019-03-10T15:48:09.796" v="6781" actId="478"/>
          <ac:picMkLst>
            <pc:docMk/>
            <pc:sldMk cId="857040861" sldId="266"/>
            <ac:picMk id="16" creationId="{9FB0FE44-E8CB-42AF-AC2C-3B88A6A257A3}"/>
          </ac:picMkLst>
        </pc:picChg>
        <pc:picChg chg="add del mod">
          <ac:chgData name="Mario Bizcocho" userId="7e1a0d434996af15" providerId="LiveId" clId="{D20209B1-1C2D-439C-9D20-E68E26025BE0}" dt="2019-03-04T07:57:03.710" v="5741" actId="478"/>
          <ac:picMkLst>
            <pc:docMk/>
            <pc:sldMk cId="857040861" sldId="266"/>
            <ac:picMk id="16" creationId="{E00A5BE4-1CE2-44C5-9CEF-DAFC49CA027B}"/>
          </ac:picMkLst>
        </pc:picChg>
        <pc:picChg chg="add del mod modCrop">
          <ac:chgData name="Mario Bizcocho" userId="7e1a0d434996af15" providerId="LiveId" clId="{D20209B1-1C2D-439C-9D20-E68E26025BE0}" dt="2019-03-04T07:57:20.436" v="5745" actId="478"/>
          <ac:picMkLst>
            <pc:docMk/>
            <pc:sldMk cId="857040861" sldId="266"/>
            <ac:picMk id="17" creationId="{163AE4AF-18E9-43DD-AD42-AF8E081007E2}"/>
          </ac:picMkLst>
        </pc:picChg>
        <pc:picChg chg="add mod">
          <ac:chgData name="Mario Bizcocho" userId="7e1a0d434996af15" providerId="LiveId" clId="{D20209B1-1C2D-439C-9D20-E68E26025BE0}" dt="2019-03-10T15:34:35.519" v="6726" actId="1076"/>
          <ac:picMkLst>
            <pc:docMk/>
            <pc:sldMk cId="857040861" sldId="266"/>
            <ac:picMk id="17" creationId="{AC889D99-9645-49C2-A04D-7A2B05026FB0}"/>
          </ac:picMkLst>
        </pc:picChg>
        <pc:picChg chg="add del mod modCrop">
          <ac:chgData name="Mario Bizcocho" userId="7e1a0d434996af15" providerId="LiveId" clId="{D20209B1-1C2D-439C-9D20-E68E26025BE0}" dt="2019-03-04T07:56:46.664" v="5739" actId="478"/>
          <ac:picMkLst>
            <pc:docMk/>
            <pc:sldMk cId="857040861" sldId="266"/>
            <ac:picMk id="18" creationId="{7E2C3EBF-424E-44AF-BA78-D3308B2E5061}"/>
          </ac:picMkLst>
        </pc:picChg>
        <pc:picChg chg="add del mod modCrop">
          <ac:chgData name="Mario Bizcocho" userId="7e1a0d434996af15" providerId="LiveId" clId="{D20209B1-1C2D-439C-9D20-E68E26025BE0}" dt="2019-03-04T07:57:49.081" v="5751" actId="478"/>
          <ac:picMkLst>
            <pc:docMk/>
            <pc:sldMk cId="857040861" sldId="266"/>
            <ac:picMk id="19" creationId="{4DB13CE7-3698-432D-9704-83D96DAF813B}"/>
          </ac:picMkLst>
        </pc:picChg>
        <pc:picChg chg="add del mod modCrop">
          <ac:chgData name="Mario Bizcocho" userId="7e1a0d434996af15" providerId="LiveId" clId="{D20209B1-1C2D-439C-9D20-E68E26025BE0}" dt="2019-03-04T08:25:01.047" v="5759" actId="478"/>
          <ac:picMkLst>
            <pc:docMk/>
            <pc:sldMk cId="857040861" sldId="266"/>
            <ac:picMk id="20" creationId="{DB891A29-14BC-4C17-B750-F946206E993E}"/>
          </ac:picMkLst>
        </pc:picChg>
        <pc:picChg chg="add">
          <ac:chgData name="Mario Bizcocho" userId="7e1a0d434996af15" providerId="LiveId" clId="{D20209B1-1C2D-439C-9D20-E68E26025BE0}" dt="2019-03-10T15:48:10.142" v="6782"/>
          <ac:picMkLst>
            <pc:docMk/>
            <pc:sldMk cId="857040861" sldId="266"/>
            <ac:picMk id="65" creationId="{9723EAAC-D5C3-4C17-8449-E3B62F1A7A8B}"/>
          </ac:picMkLst>
        </pc:picChg>
        <pc:picChg chg="add del">
          <ac:chgData name="Mario Bizcocho" userId="7e1a0d434996af15" providerId="LiveId" clId="{D20209B1-1C2D-439C-9D20-E68E26025BE0}" dt="2019-03-11T09:56:09.110" v="6843"/>
          <ac:picMkLst>
            <pc:docMk/>
            <pc:sldMk cId="857040861" sldId="266"/>
            <ac:picMk id="66" creationId="{0E1F1C6B-969E-4EE5-8CC2-E940E81D86F6}"/>
          </ac:picMkLst>
        </pc:picChg>
        <pc:picChg chg="add del">
          <ac:chgData name="Mario Bizcocho" userId="7e1a0d434996af15" providerId="LiveId" clId="{D20209B1-1C2D-439C-9D20-E68E26025BE0}" dt="2019-03-11T09:57:42.083" v="6859"/>
          <ac:picMkLst>
            <pc:docMk/>
            <pc:sldMk cId="857040861" sldId="266"/>
            <ac:picMk id="67" creationId="{A8907800-9FC8-40EA-A9B0-D1B95C2EC176}"/>
          </ac:picMkLst>
        </pc:picChg>
        <pc:picChg chg="add mod">
          <ac:chgData name="Mario Bizcocho" userId="7e1a0d434996af15" providerId="LiveId" clId="{D20209B1-1C2D-439C-9D20-E68E26025BE0}" dt="2019-03-11T09:58:40.909" v="6877" actId="1076"/>
          <ac:picMkLst>
            <pc:docMk/>
            <pc:sldMk cId="857040861" sldId="266"/>
            <ac:picMk id="68" creationId="{27130751-ECD7-4436-8B54-35714452AF93}"/>
          </ac:picMkLst>
        </pc:picChg>
        <pc:picChg chg="add mod modCrop">
          <ac:chgData name="Mario Bizcocho" userId="7e1a0d434996af15" providerId="LiveId" clId="{D20209B1-1C2D-439C-9D20-E68E26025BE0}" dt="2019-03-11T11:04:23.130" v="7411" actId="18131"/>
          <ac:picMkLst>
            <pc:docMk/>
            <pc:sldMk cId="857040861" sldId="266"/>
            <ac:picMk id="69" creationId="{7FCB2083-171B-4A84-86B4-647D0A56ED45}"/>
          </ac:picMkLst>
        </pc:picChg>
        <pc:picChg chg="add mod modCrop">
          <ac:chgData name="Mario Bizcocho" userId="7e1a0d434996af15" providerId="LiveId" clId="{D20209B1-1C2D-439C-9D20-E68E26025BE0}" dt="2019-03-11T14:33:00.487" v="7429" actId="1076"/>
          <ac:picMkLst>
            <pc:docMk/>
            <pc:sldMk cId="857040861" sldId="266"/>
            <ac:picMk id="70" creationId="{603346B2-F5F3-4806-8A51-772747FD7351}"/>
          </ac:picMkLst>
        </pc:picChg>
        <pc:picChg chg="add mod modCrop">
          <ac:chgData name="Mario Bizcocho" userId="7e1a0d434996af15" providerId="LiveId" clId="{D20209B1-1C2D-439C-9D20-E68E26025BE0}" dt="2019-03-11T14:47:59.130" v="7444" actId="1076"/>
          <ac:picMkLst>
            <pc:docMk/>
            <pc:sldMk cId="857040861" sldId="266"/>
            <ac:picMk id="71" creationId="{DDFA3131-2FB8-44B8-B736-366E1A498335}"/>
          </ac:picMkLst>
        </pc:picChg>
      </pc:sldChg>
      <pc:sldChg chg="addSp delSp add del modTransition setBg addAnim delAnim modAnim delDesignElem modNotes">
        <pc:chgData name="Mario Bizcocho" userId="7e1a0d434996af15" providerId="LiveId" clId="{D20209B1-1C2D-439C-9D20-E68E26025BE0}" dt="2019-03-14T22:30:09.280" v="7645" actId="2696"/>
        <pc:sldMkLst>
          <pc:docMk/>
          <pc:sldMk cId="2079130142" sldId="270"/>
        </pc:sldMkLst>
        <pc:spChg chg="del">
          <ac:chgData name="Mario Bizcocho" userId="7e1a0d434996af15" providerId="LiveId" clId="{D20209B1-1C2D-439C-9D20-E68E26025BE0}" dt="2019-03-03T15:31:31.051" v="4965"/>
          <ac:spMkLst>
            <pc:docMk/>
            <pc:sldMk cId="2079130142" sldId="270"/>
            <ac:spMk id="26" creationId="{D2224208-8B29-4522-9536-319D53B86EFB}"/>
          </ac:spMkLst>
        </pc:spChg>
        <pc:spChg chg="del">
          <ac:chgData name="Mario Bizcocho" userId="7e1a0d434996af15" providerId="LiveId" clId="{D20209B1-1C2D-439C-9D20-E68E26025BE0}" dt="2019-03-03T15:31:31.051" v="4965"/>
          <ac:spMkLst>
            <pc:docMk/>
            <pc:sldMk cId="2079130142" sldId="270"/>
            <ac:spMk id="28" creationId="{16954C97-D1C6-41A7-BE0F-A565B30DFA77}"/>
          </ac:spMkLst>
        </pc:spChg>
        <pc:picChg chg="del">
          <ac:chgData name="Mario Bizcocho" userId="7e1a0d434996af15" providerId="LiveId" clId="{D20209B1-1C2D-439C-9D20-E68E26025BE0}" dt="2019-03-03T15:31:53.055" v="4979" actId="478"/>
          <ac:picMkLst>
            <pc:docMk/>
            <pc:sldMk cId="2079130142" sldId="270"/>
            <ac:picMk id="2" creationId="{11F6CCD3-76A8-4BB5-A9AF-41F82C0E5B63}"/>
          </ac:picMkLst>
        </pc:picChg>
        <pc:picChg chg="del">
          <ac:chgData name="Mario Bizcocho" userId="7e1a0d434996af15" providerId="LiveId" clId="{D20209B1-1C2D-439C-9D20-E68E26025BE0}" dt="2019-03-03T15:31:52.309" v="4978" actId="478"/>
          <ac:picMkLst>
            <pc:docMk/>
            <pc:sldMk cId="2079130142" sldId="270"/>
            <ac:picMk id="5" creationId="{50BDAA48-2BFB-4DA7-9FEB-38138CE03F0B}"/>
          </ac:picMkLst>
        </pc:picChg>
        <pc:picChg chg="del">
          <ac:chgData name="Mario Bizcocho" userId="7e1a0d434996af15" providerId="LiveId" clId="{D20209B1-1C2D-439C-9D20-E68E26025BE0}" dt="2019-03-03T15:31:49.604" v="4977" actId="478"/>
          <ac:picMkLst>
            <pc:docMk/>
            <pc:sldMk cId="2079130142" sldId="270"/>
            <ac:picMk id="8" creationId="{116E07C0-7AFC-4830-B043-250AD4C8A6E7}"/>
          </ac:picMkLst>
        </pc:picChg>
        <pc:picChg chg="add del">
          <ac:chgData name="Mario Bizcocho" userId="7e1a0d434996af15" providerId="LiveId" clId="{D20209B1-1C2D-439C-9D20-E68E26025BE0}" dt="2019-03-03T15:32:26.903" v="5005" actId="478"/>
          <ac:picMkLst>
            <pc:docMk/>
            <pc:sldMk cId="2079130142" sldId="270"/>
            <ac:picMk id="9" creationId="{BC9FF5FE-7A17-4E41-8411-98F860F29549}"/>
          </ac:picMkLst>
        </pc:picChg>
        <pc:picChg chg="del">
          <ac:chgData name="Mario Bizcocho" userId="7e1a0d434996af15" providerId="LiveId" clId="{D20209B1-1C2D-439C-9D20-E68E26025BE0}" dt="2019-03-03T15:31:49.005" v="4976" actId="478"/>
          <ac:picMkLst>
            <pc:docMk/>
            <pc:sldMk cId="2079130142" sldId="270"/>
            <ac:picMk id="10" creationId="{16E2736B-C64A-4728-B4C5-4374F3358D67}"/>
          </ac:picMkLst>
        </pc:picChg>
        <pc:picChg chg="del">
          <ac:chgData name="Mario Bizcocho" userId="7e1a0d434996af15" providerId="LiveId" clId="{D20209B1-1C2D-439C-9D20-E68E26025BE0}" dt="2019-03-03T15:31:53.745" v="4980" actId="478"/>
          <ac:picMkLst>
            <pc:docMk/>
            <pc:sldMk cId="2079130142" sldId="270"/>
            <ac:picMk id="11" creationId="{A945EEAA-89FD-4BEE-B04F-F164CBC20F81}"/>
          </ac:picMkLst>
        </pc:picChg>
        <pc:picChg chg="add del">
          <ac:chgData name="Mario Bizcocho" userId="7e1a0d434996af15" providerId="LiveId" clId="{D20209B1-1C2D-439C-9D20-E68E26025BE0}" dt="2019-03-03T15:32:27.091" v="5006" actId="478"/>
          <ac:picMkLst>
            <pc:docMk/>
            <pc:sldMk cId="2079130142" sldId="270"/>
            <ac:picMk id="1026" creationId="{89BB820B-88D2-4A8E-9C15-7F028AD6C38C}"/>
          </ac:picMkLst>
        </pc:picChg>
        <pc:picChg chg="add del">
          <ac:chgData name="Mario Bizcocho" userId="7e1a0d434996af15" providerId="LiveId" clId="{D20209B1-1C2D-439C-9D20-E68E26025BE0}" dt="2019-03-03T15:32:57.143" v="5041" actId="478"/>
          <ac:picMkLst>
            <pc:docMk/>
            <pc:sldMk cId="2079130142" sldId="270"/>
            <ac:picMk id="1030" creationId="{52B70AFF-15F6-4975-BC3C-6564F861EA58}"/>
          </ac:picMkLst>
        </pc:picChg>
      </pc:sldChg>
      <pc:sldChg chg="delSp modSp add del modTransition delAnim modAnim modNotes">
        <pc:chgData name="Mario Bizcocho" userId="7e1a0d434996af15" providerId="LiveId" clId="{D20209B1-1C2D-439C-9D20-E68E26025BE0}" dt="2019-03-14T22:30:09.307" v="7646" actId="2696"/>
        <pc:sldMkLst>
          <pc:docMk/>
          <pc:sldMk cId="3128349592" sldId="272"/>
        </pc:sldMkLst>
        <pc:picChg chg="del">
          <ac:chgData name="Mario Bizcocho" userId="7e1a0d434996af15" providerId="LiveId" clId="{D20209B1-1C2D-439C-9D20-E68E26025BE0}" dt="2019-03-03T15:33:19.399" v="5058" actId="478"/>
          <ac:picMkLst>
            <pc:docMk/>
            <pc:sldMk cId="3128349592" sldId="272"/>
            <ac:picMk id="2" creationId="{11F6CCD3-76A8-4BB5-A9AF-41F82C0E5B63}"/>
          </ac:picMkLst>
        </pc:picChg>
        <pc:picChg chg="del">
          <ac:chgData name="Mario Bizcocho" userId="7e1a0d434996af15" providerId="LiveId" clId="{D20209B1-1C2D-439C-9D20-E68E26025BE0}" dt="2019-03-03T15:33:18.785" v="5057" actId="478"/>
          <ac:picMkLst>
            <pc:docMk/>
            <pc:sldMk cId="3128349592" sldId="272"/>
            <ac:picMk id="5" creationId="{50BDAA48-2BFB-4DA7-9FEB-38138CE03F0B}"/>
          </ac:picMkLst>
        </pc:picChg>
        <pc:picChg chg="del">
          <ac:chgData name="Mario Bizcocho" userId="7e1a0d434996af15" providerId="LiveId" clId="{D20209B1-1C2D-439C-9D20-E68E26025BE0}" dt="2019-03-03T15:33:16.784" v="5055" actId="478"/>
          <ac:picMkLst>
            <pc:docMk/>
            <pc:sldMk cId="3128349592" sldId="272"/>
            <ac:picMk id="8" creationId="{116E07C0-7AFC-4830-B043-250AD4C8A6E7}"/>
          </ac:picMkLst>
        </pc:picChg>
        <pc:picChg chg="del">
          <ac:chgData name="Mario Bizcocho" userId="7e1a0d434996af15" providerId="LiveId" clId="{D20209B1-1C2D-439C-9D20-E68E26025BE0}" dt="2019-03-03T15:33:20.720" v="5060" actId="478"/>
          <ac:picMkLst>
            <pc:docMk/>
            <pc:sldMk cId="3128349592" sldId="272"/>
            <ac:picMk id="9" creationId="{BC9FF5FE-7A17-4E41-8411-98F860F29549}"/>
          </ac:picMkLst>
        </pc:picChg>
        <pc:picChg chg="del">
          <ac:chgData name="Mario Bizcocho" userId="7e1a0d434996af15" providerId="LiveId" clId="{D20209B1-1C2D-439C-9D20-E68E26025BE0}" dt="2019-03-03T15:33:16.183" v="5054" actId="478"/>
          <ac:picMkLst>
            <pc:docMk/>
            <pc:sldMk cId="3128349592" sldId="272"/>
            <ac:picMk id="10" creationId="{16E2736B-C64A-4728-B4C5-4374F3358D67}"/>
          </ac:picMkLst>
        </pc:picChg>
        <pc:picChg chg="del">
          <ac:chgData name="Mario Bizcocho" userId="7e1a0d434996af15" providerId="LiveId" clId="{D20209B1-1C2D-439C-9D20-E68E26025BE0}" dt="2019-03-03T15:33:20.006" v="5059" actId="478"/>
          <ac:picMkLst>
            <pc:docMk/>
            <pc:sldMk cId="3128349592" sldId="272"/>
            <ac:picMk id="11" creationId="{A945EEAA-89FD-4BEE-B04F-F164CBC20F81}"/>
          </ac:picMkLst>
        </pc:picChg>
        <pc:picChg chg="del">
          <ac:chgData name="Mario Bizcocho" userId="7e1a0d434996af15" providerId="LiveId" clId="{D20209B1-1C2D-439C-9D20-E68E26025BE0}" dt="2019-03-03T15:33:21.622" v="5061" actId="478"/>
          <ac:picMkLst>
            <pc:docMk/>
            <pc:sldMk cId="3128349592" sldId="272"/>
            <ac:picMk id="1026" creationId="{89BB820B-88D2-4A8E-9C15-7F028AD6C38C}"/>
          </ac:picMkLst>
        </pc:picChg>
        <pc:picChg chg="mod">
          <ac:chgData name="Mario Bizcocho" userId="7e1a0d434996af15" providerId="LiveId" clId="{D20209B1-1C2D-439C-9D20-E68E26025BE0}" dt="2019-03-03T15:33:26.451" v="5063" actId="1076"/>
          <ac:picMkLst>
            <pc:docMk/>
            <pc:sldMk cId="3128349592" sldId="272"/>
            <ac:picMk id="1030" creationId="{52B70AFF-15F6-4975-BC3C-6564F861EA58}"/>
          </ac:picMkLst>
        </pc:picChg>
        <pc:picChg chg="del">
          <ac:chgData name="Mario Bizcocho" userId="7e1a0d434996af15" providerId="LiveId" clId="{D20209B1-1C2D-439C-9D20-E68E26025BE0}" dt="2019-03-03T15:33:17.374" v="5056" actId="478"/>
          <ac:picMkLst>
            <pc:docMk/>
            <pc:sldMk cId="3128349592" sldId="272"/>
            <ac:picMk id="1032" creationId="{BCF32F68-345F-4003-B7E7-06AA0DCD106F}"/>
          </ac:picMkLst>
        </pc:picChg>
      </pc:sldChg>
      <pc:sldChg chg="addSp delSp add del modTransition addAnim delAnim modAnim modNotes">
        <pc:chgData name="Mario Bizcocho" userId="7e1a0d434996af15" providerId="LiveId" clId="{D20209B1-1C2D-439C-9D20-E68E26025BE0}" dt="2019-03-14T22:30:09.336" v="7647" actId="2696"/>
        <pc:sldMkLst>
          <pc:docMk/>
          <pc:sldMk cId="2094360685" sldId="274"/>
        </pc:sldMkLst>
        <pc:picChg chg="del">
          <ac:chgData name="Mario Bizcocho" userId="7e1a0d434996af15" providerId="LiveId" clId="{D20209B1-1C2D-439C-9D20-E68E26025BE0}" dt="2019-03-03T15:34:04.378" v="5080" actId="478"/>
          <ac:picMkLst>
            <pc:docMk/>
            <pc:sldMk cId="2094360685" sldId="274"/>
            <ac:picMk id="2" creationId="{11F6CCD3-76A8-4BB5-A9AF-41F82C0E5B63}"/>
          </ac:picMkLst>
        </pc:picChg>
        <pc:picChg chg="del">
          <ac:chgData name="Mario Bizcocho" userId="7e1a0d434996af15" providerId="LiveId" clId="{D20209B1-1C2D-439C-9D20-E68E26025BE0}" dt="2019-03-03T15:34:03.147" v="5079" actId="478"/>
          <ac:picMkLst>
            <pc:docMk/>
            <pc:sldMk cId="2094360685" sldId="274"/>
            <ac:picMk id="5" creationId="{50BDAA48-2BFB-4DA7-9FEB-38138CE03F0B}"/>
          </ac:picMkLst>
        </pc:picChg>
        <pc:picChg chg="del">
          <ac:chgData name="Mario Bizcocho" userId="7e1a0d434996af15" providerId="LiveId" clId="{D20209B1-1C2D-439C-9D20-E68E26025BE0}" dt="2019-03-03T15:34:00.795" v="5076" actId="478"/>
          <ac:picMkLst>
            <pc:docMk/>
            <pc:sldMk cId="2094360685" sldId="274"/>
            <ac:picMk id="8" creationId="{116E07C0-7AFC-4830-B043-250AD4C8A6E7}"/>
          </ac:picMkLst>
        </pc:picChg>
        <pc:picChg chg="del">
          <ac:chgData name="Mario Bizcocho" userId="7e1a0d434996af15" providerId="LiveId" clId="{D20209B1-1C2D-439C-9D20-E68E26025BE0}" dt="2019-03-03T15:34:00.307" v="5075" actId="478"/>
          <ac:picMkLst>
            <pc:docMk/>
            <pc:sldMk cId="2094360685" sldId="274"/>
            <ac:picMk id="10" creationId="{16E2736B-C64A-4728-B4C5-4374F3358D67}"/>
          </ac:picMkLst>
        </pc:picChg>
        <pc:picChg chg="del">
          <ac:chgData name="Mario Bizcocho" userId="7e1a0d434996af15" providerId="LiveId" clId="{D20209B1-1C2D-439C-9D20-E68E26025BE0}" dt="2019-03-03T15:34:05.089" v="5081" actId="478"/>
          <ac:picMkLst>
            <pc:docMk/>
            <pc:sldMk cId="2094360685" sldId="274"/>
            <ac:picMk id="11" creationId="{A945EEAA-89FD-4BEE-B04F-F164CBC20F81}"/>
          </ac:picMkLst>
        </pc:picChg>
        <pc:picChg chg="add del">
          <ac:chgData name="Mario Bizcocho" userId="7e1a0d434996af15" providerId="LiveId" clId="{D20209B1-1C2D-439C-9D20-E68E26025BE0}" dt="2019-03-03T15:34:36.045" v="5088" actId="478"/>
          <ac:picMkLst>
            <pc:docMk/>
            <pc:sldMk cId="2094360685" sldId="274"/>
            <ac:picMk id="1026" creationId="{89BB820B-88D2-4A8E-9C15-7F028AD6C38C}"/>
          </ac:picMkLst>
        </pc:picChg>
        <pc:picChg chg="del">
          <ac:chgData name="Mario Bizcocho" userId="7e1a0d434996af15" providerId="LiveId" clId="{D20209B1-1C2D-439C-9D20-E68E26025BE0}" dt="2019-03-03T15:34:02.439" v="5078" actId="478"/>
          <ac:picMkLst>
            <pc:docMk/>
            <pc:sldMk cId="2094360685" sldId="274"/>
            <ac:picMk id="1030" creationId="{52B70AFF-15F6-4975-BC3C-6564F861EA58}"/>
          </ac:picMkLst>
        </pc:picChg>
        <pc:picChg chg="del">
          <ac:chgData name="Mario Bizcocho" userId="7e1a0d434996af15" providerId="LiveId" clId="{D20209B1-1C2D-439C-9D20-E68E26025BE0}" dt="2019-03-03T15:34:01.636" v="5077" actId="478"/>
          <ac:picMkLst>
            <pc:docMk/>
            <pc:sldMk cId="2094360685" sldId="274"/>
            <ac:picMk id="1032" creationId="{BCF32F68-345F-4003-B7E7-06AA0DCD106F}"/>
          </ac:picMkLst>
        </pc:picChg>
      </pc:sldChg>
      <pc:sldChg chg="addSp delSp modSp add ord modTransition addAnim delAnim modAnim modNotes modNotesTx">
        <pc:chgData name="Mario Bizcocho" userId="7e1a0d434996af15" providerId="LiveId" clId="{D20209B1-1C2D-439C-9D20-E68E26025BE0}" dt="2019-03-14T22:58:22.859" v="8457" actId="20577"/>
        <pc:sldMkLst>
          <pc:docMk/>
          <pc:sldMk cId="1966477240" sldId="275"/>
        </pc:sldMkLst>
        <pc:spChg chg="add mod">
          <ac:chgData name="Mario Bizcocho" userId="7e1a0d434996af15" providerId="LiveId" clId="{D20209B1-1C2D-439C-9D20-E68E26025BE0}" dt="2019-03-14T22:47:18.273" v="8258" actId="20577"/>
          <ac:spMkLst>
            <pc:docMk/>
            <pc:sldMk cId="1966477240" sldId="275"/>
            <ac:spMk id="2" creationId="{4AECFAA8-36CD-425D-8CD8-1687CD19E347}"/>
          </ac:spMkLst>
        </pc:spChg>
        <pc:spChg chg="mod">
          <ac:chgData name="Mario Bizcocho" userId="7e1a0d434996af15" providerId="LiveId" clId="{D20209B1-1C2D-439C-9D20-E68E26025BE0}" dt="2019-03-14T22:34:18.675" v="7780" actId="403"/>
          <ac:spMkLst>
            <pc:docMk/>
            <pc:sldMk cId="1966477240" sldId="275"/>
            <ac:spMk id="14" creationId="{BDC7F338-09B7-499B-9A38-6A491558C1BE}"/>
          </ac:spMkLst>
        </pc:spChg>
        <pc:picChg chg="add del">
          <ac:chgData name="Mario Bizcocho" userId="7e1a0d434996af15" providerId="LiveId" clId="{D20209B1-1C2D-439C-9D20-E68E26025BE0}" dt="2019-03-03T15:34:53.414" v="5097" actId="478"/>
          <ac:picMkLst>
            <pc:docMk/>
            <pc:sldMk cId="1966477240" sldId="275"/>
            <ac:picMk id="2" creationId="{11F6CCD3-76A8-4BB5-A9AF-41F82C0E5B63}"/>
          </ac:picMkLst>
        </pc:picChg>
        <pc:picChg chg="add del">
          <ac:chgData name="Mario Bizcocho" userId="7e1a0d434996af15" providerId="LiveId" clId="{D20209B1-1C2D-439C-9D20-E68E26025BE0}" dt="2019-03-03T15:34:52.168" v="5096" actId="478"/>
          <ac:picMkLst>
            <pc:docMk/>
            <pc:sldMk cId="1966477240" sldId="275"/>
            <ac:picMk id="5" creationId="{50BDAA48-2BFB-4DA7-9FEB-38138CE03F0B}"/>
          </ac:picMkLst>
        </pc:picChg>
        <pc:picChg chg="add del">
          <ac:chgData name="Mario Bizcocho" userId="7e1a0d434996af15" providerId="LiveId" clId="{D20209B1-1C2D-439C-9D20-E68E26025BE0}" dt="2019-03-03T15:34:49.924" v="5093" actId="478"/>
          <ac:picMkLst>
            <pc:docMk/>
            <pc:sldMk cId="1966477240" sldId="275"/>
            <ac:picMk id="8" creationId="{116E07C0-7AFC-4830-B043-250AD4C8A6E7}"/>
          </ac:picMkLst>
        </pc:picChg>
        <pc:picChg chg="add del">
          <ac:chgData name="Mario Bizcocho" userId="7e1a0d434996af15" providerId="LiveId" clId="{D20209B1-1C2D-439C-9D20-E68E26025BE0}" dt="2019-03-03T15:34:58.838" v="5099" actId="478"/>
          <ac:picMkLst>
            <pc:docMk/>
            <pc:sldMk cId="1966477240" sldId="275"/>
            <ac:picMk id="9" creationId="{BC9FF5FE-7A17-4E41-8411-98F860F29549}"/>
          </ac:picMkLst>
        </pc:picChg>
        <pc:picChg chg="del">
          <ac:chgData name="Mario Bizcocho" userId="7e1a0d434996af15" providerId="LiveId" clId="{D20209B1-1C2D-439C-9D20-E68E26025BE0}" dt="2019-03-03T15:34:49.375" v="5092" actId="478"/>
          <ac:picMkLst>
            <pc:docMk/>
            <pc:sldMk cId="1966477240" sldId="275"/>
            <ac:picMk id="10" creationId="{16E2736B-C64A-4728-B4C5-4374F3358D67}"/>
          </ac:picMkLst>
        </pc:picChg>
        <pc:picChg chg="add del mod">
          <ac:chgData name="Mario Bizcocho" userId="7e1a0d434996af15" providerId="LiveId" clId="{D20209B1-1C2D-439C-9D20-E68E26025BE0}" dt="2019-03-14T22:30:11.736" v="7648" actId="478"/>
          <ac:picMkLst>
            <pc:docMk/>
            <pc:sldMk cId="1966477240" sldId="275"/>
            <ac:picMk id="11" creationId="{A945EEAA-89FD-4BEE-B04F-F164CBC20F81}"/>
          </ac:picMkLst>
        </pc:picChg>
        <pc:picChg chg="add del">
          <ac:chgData name="Mario Bizcocho" userId="7e1a0d434996af15" providerId="LiveId" clId="{D20209B1-1C2D-439C-9D20-E68E26025BE0}" dt="2019-03-03T15:34:59.473" v="5100" actId="478"/>
          <ac:picMkLst>
            <pc:docMk/>
            <pc:sldMk cId="1966477240" sldId="275"/>
            <ac:picMk id="1026" creationId="{89BB820B-88D2-4A8E-9C15-7F028AD6C38C}"/>
          </ac:picMkLst>
        </pc:picChg>
        <pc:picChg chg="add del">
          <ac:chgData name="Mario Bizcocho" userId="7e1a0d434996af15" providerId="LiveId" clId="{D20209B1-1C2D-439C-9D20-E68E26025BE0}" dt="2019-03-03T15:34:51.552" v="5095" actId="478"/>
          <ac:picMkLst>
            <pc:docMk/>
            <pc:sldMk cId="1966477240" sldId="275"/>
            <ac:picMk id="1030" creationId="{52B70AFF-15F6-4975-BC3C-6564F861EA58}"/>
          </ac:picMkLst>
        </pc:picChg>
        <pc:picChg chg="add del">
          <ac:chgData name="Mario Bizcocho" userId="7e1a0d434996af15" providerId="LiveId" clId="{D20209B1-1C2D-439C-9D20-E68E26025BE0}" dt="2019-03-03T15:34:50.710" v="5094" actId="478"/>
          <ac:picMkLst>
            <pc:docMk/>
            <pc:sldMk cId="1966477240" sldId="275"/>
            <ac:picMk id="1032" creationId="{BCF32F68-345F-4003-B7E7-06AA0DCD106F}"/>
          </ac:picMkLst>
        </pc:picChg>
      </pc:sldChg>
      <pc:sldChg chg="addSp delSp modSp add modAnim delDesignElem">
        <pc:chgData name="Mario Bizcocho" userId="7e1a0d434996af15" providerId="LiveId" clId="{D20209B1-1C2D-439C-9D20-E68E26025BE0}" dt="2019-03-14T23:17:32.034" v="8565" actId="20577"/>
        <pc:sldMkLst>
          <pc:docMk/>
          <pc:sldMk cId="1642174759" sldId="277"/>
        </pc:sldMkLst>
        <pc:spChg chg="del">
          <ac:chgData name="Mario Bizcocho" userId="7e1a0d434996af15" providerId="LiveId" clId="{D20209B1-1C2D-439C-9D20-E68E26025BE0}" dt="2019-03-03T18:09:33.146" v="5202" actId="478"/>
          <ac:spMkLst>
            <pc:docMk/>
            <pc:sldMk cId="1642174759" sldId="277"/>
            <ac:spMk id="3" creationId="{FC7426D1-5169-4FD5-952E-3BD977DEB2CE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642174759" sldId="277"/>
            <ac:spMk id="10" creationId="{AF8F021D-E17C-4692-BC36-88810FC4C8D2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642174759" sldId="277"/>
            <ac:spMk id="12" creationId="{F3734912-26F1-4F15-9124-B746867608B5}"/>
          </ac:spMkLst>
        </pc:spChg>
        <pc:spChg chg="mod">
          <ac:chgData name="Mario Bizcocho" userId="7e1a0d434996af15" providerId="LiveId" clId="{D20209B1-1C2D-439C-9D20-E68E26025BE0}" dt="2019-03-14T23:17:32.034" v="8565" actId="20577"/>
          <ac:spMkLst>
            <pc:docMk/>
            <pc:sldMk cId="1642174759" sldId="277"/>
            <ac:spMk id="22" creationId="{71AC5D01-87EB-4E18-A2C3-411341FCF8C1}"/>
          </ac:spMkLst>
        </pc:spChg>
        <pc:picChg chg="add mod">
          <ac:chgData name="Mario Bizcocho" userId="7e1a0d434996af15" providerId="LiveId" clId="{D20209B1-1C2D-439C-9D20-E68E26025BE0}" dt="2019-03-03T18:09:47.347" v="5207" actId="1076"/>
          <ac:picMkLst>
            <pc:docMk/>
            <pc:sldMk cId="1642174759" sldId="277"/>
            <ac:picMk id="6" creationId="{037B23DF-27A3-4E16-BEA9-690D8453D9BF}"/>
          </ac:picMkLst>
        </pc:picChg>
      </pc:sldChg>
      <pc:sldChg chg="addSp delSp modSp add modAnim delDesignElem">
        <pc:chgData name="Mario Bizcocho" userId="7e1a0d434996af15" providerId="LiveId" clId="{D20209B1-1C2D-439C-9D20-E68E26025BE0}" dt="2019-03-14T22:32:52.943" v="7687"/>
        <pc:sldMkLst>
          <pc:docMk/>
          <pc:sldMk cId="3836893415" sldId="278"/>
        </pc:sldMkLst>
        <pc:spChg chg="del">
          <ac:chgData name="Mario Bizcocho" userId="7e1a0d434996af15" providerId="LiveId" clId="{D20209B1-1C2D-439C-9D20-E68E26025BE0}" dt="2019-03-03T18:09:30.841" v="5201" actId="478"/>
          <ac:spMkLst>
            <pc:docMk/>
            <pc:sldMk cId="3836893415" sldId="278"/>
            <ac:spMk id="3" creationId="{FC7426D1-5169-4FD5-952E-3BD977DEB2CE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3836893415" sldId="278"/>
            <ac:spMk id="10" creationId="{AF8F021D-E17C-4692-BC36-88810FC4C8D2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3836893415" sldId="278"/>
            <ac:spMk id="12" creationId="{F3734912-26F1-4F15-9124-B746867608B5}"/>
          </ac:spMkLst>
        </pc:spChg>
        <pc:spChg chg="mod">
          <ac:chgData name="Mario Bizcocho" userId="7e1a0d434996af15" providerId="LiveId" clId="{D20209B1-1C2D-439C-9D20-E68E26025BE0}" dt="2019-03-03T18:09:25.225" v="5200" actId="20577"/>
          <ac:spMkLst>
            <pc:docMk/>
            <pc:sldMk cId="3836893415" sldId="278"/>
            <ac:spMk id="22" creationId="{71AC5D01-87EB-4E18-A2C3-411341FCF8C1}"/>
          </ac:spMkLst>
        </pc:spChg>
        <pc:picChg chg="add mod">
          <ac:chgData name="Mario Bizcocho" userId="7e1a0d434996af15" providerId="LiveId" clId="{D20209B1-1C2D-439C-9D20-E68E26025BE0}" dt="2019-03-03T19:02:39.554" v="5213" actId="1076"/>
          <ac:picMkLst>
            <pc:docMk/>
            <pc:sldMk cId="3836893415" sldId="278"/>
            <ac:picMk id="6" creationId="{6D5D8968-0551-46B7-9D8B-6B2FD42EC433}"/>
          </ac:picMkLst>
        </pc:picChg>
      </pc:sldChg>
      <pc:sldChg chg="addSp delSp modSp add modAnim delDesignElem">
        <pc:chgData name="Mario Bizcocho" userId="7e1a0d434996af15" providerId="LiveId" clId="{D20209B1-1C2D-439C-9D20-E68E26025BE0}" dt="2019-03-14T22:32:52.943" v="7687"/>
        <pc:sldMkLst>
          <pc:docMk/>
          <pc:sldMk cId="2789821391" sldId="279"/>
        </pc:sldMkLst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789821391" sldId="279"/>
            <ac:spMk id="10" creationId="{AF8F021D-E17C-4692-BC36-88810FC4C8D2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789821391" sldId="279"/>
            <ac:spMk id="12" creationId="{F3734912-26F1-4F15-9124-B746867608B5}"/>
          </ac:spMkLst>
        </pc:spChg>
        <pc:spChg chg="mod">
          <ac:chgData name="Mario Bizcocho" userId="7e1a0d434996af15" providerId="LiveId" clId="{D20209B1-1C2D-439C-9D20-E68E26025BE0}" dt="2019-03-03T19:02:56.086" v="5214" actId="20577"/>
          <ac:spMkLst>
            <pc:docMk/>
            <pc:sldMk cId="2789821391" sldId="279"/>
            <ac:spMk id="22" creationId="{71AC5D01-87EB-4E18-A2C3-411341FCF8C1}"/>
          </ac:spMkLst>
        </pc:spChg>
        <pc:picChg chg="add mod">
          <ac:chgData name="Mario Bizcocho" userId="7e1a0d434996af15" providerId="LiveId" clId="{D20209B1-1C2D-439C-9D20-E68E26025BE0}" dt="2019-03-03T19:03:17.558" v="5221" actId="1076"/>
          <ac:picMkLst>
            <pc:docMk/>
            <pc:sldMk cId="2789821391" sldId="279"/>
            <ac:picMk id="6" creationId="{B69896E4-2B7B-44B0-9E04-CFEBCFC95FCA}"/>
          </ac:picMkLst>
        </pc:picChg>
      </pc:sldChg>
      <pc:sldChg chg="addSp delSp modSp add ord delAnim modAnim">
        <pc:chgData name="Mario Bizcocho" userId="7e1a0d434996af15" providerId="LiveId" clId="{D20209B1-1C2D-439C-9D20-E68E26025BE0}" dt="2019-03-14T22:32:52.943" v="7687"/>
        <pc:sldMkLst>
          <pc:docMk/>
          <pc:sldMk cId="1942996739" sldId="280"/>
        </pc:sldMkLst>
        <pc:spChg chg="mod">
          <ac:chgData name="Mario Bizcocho" userId="7e1a0d434996af15" providerId="LiveId" clId="{D20209B1-1C2D-439C-9D20-E68E26025BE0}" dt="2019-03-03T19:06:24.760" v="5262" actId="20577"/>
          <ac:spMkLst>
            <pc:docMk/>
            <pc:sldMk cId="1942996739" sldId="280"/>
            <ac:spMk id="2" creationId="{B38B17DF-A8A9-48C4-9B3E-78E17118A367}"/>
          </ac:spMkLst>
        </pc:spChg>
        <pc:spChg chg="add del mod">
          <ac:chgData name="Mario Bizcocho" userId="7e1a0d434996af15" providerId="LiveId" clId="{D20209B1-1C2D-439C-9D20-E68E26025BE0}" dt="2019-03-03T19:06:30.530" v="5264" actId="478"/>
          <ac:spMkLst>
            <pc:docMk/>
            <pc:sldMk cId="1942996739" sldId="280"/>
            <ac:spMk id="3" creationId="{9E6EFDD3-3C47-4907-98AA-29E75CA7B958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1942996739" sldId="280"/>
            <ac:spMk id="4" creationId="{B7822A85-67BB-449A-A5EA-B65D59C1BB78}"/>
          </ac:spMkLst>
        </pc:spChg>
        <pc:spChg chg="add mod">
          <ac:chgData name="Mario Bizcocho" userId="7e1a0d434996af15" providerId="LiveId" clId="{D20209B1-1C2D-439C-9D20-E68E26025BE0}" dt="2019-03-10T15:27:56.702" v="6656" actId="164"/>
          <ac:spMkLst>
            <pc:docMk/>
            <pc:sldMk cId="1942996739" sldId="280"/>
            <ac:spMk id="6" creationId="{5B3933E3-DB98-4DEF-B19D-D88E9CEA15B2}"/>
          </ac:spMkLst>
        </pc:spChg>
        <pc:spChg chg="add mod">
          <ac:chgData name="Mario Bizcocho" userId="7e1a0d434996af15" providerId="LiveId" clId="{D20209B1-1C2D-439C-9D20-E68E26025BE0}" dt="2019-03-10T15:27:56.702" v="6656" actId="164"/>
          <ac:spMkLst>
            <pc:docMk/>
            <pc:sldMk cId="1942996739" sldId="280"/>
            <ac:spMk id="8" creationId="{29BD16A2-224B-41A2-9D93-F9C507E353C4}"/>
          </ac:spMkLst>
        </pc:spChg>
        <pc:spChg chg="add mod">
          <ac:chgData name="Mario Bizcocho" userId="7e1a0d434996af15" providerId="LiveId" clId="{D20209B1-1C2D-439C-9D20-E68E26025BE0}" dt="2019-03-10T15:27:56.702" v="6656" actId="164"/>
          <ac:spMkLst>
            <pc:docMk/>
            <pc:sldMk cId="1942996739" sldId="280"/>
            <ac:spMk id="11" creationId="{1AE8D2C8-FF7B-4698-AEF7-6FA5C382F1C3}"/>
          </ac:spMkLst>
        </pc:spChg>
        <pc:spChg chg="add mod">
          <ac:chgData name="Mario Bizcocho" userId="7e1a0d434996af15" providerId="LiveId" clId="{D20209B1-1C2D-439C-9D20-E68E26025BE0}" dt="2019-03-10T15:27:56.702" v="6656" actId="164"/>
          <ac:spMkLst>
            <pc:docMk/>
            <pc:sldMk cId="1942996739" sldId="280"/>
            <ac:spMk id="12" creationId="{48722B58-29F4-4CB7-9CE5-50D32A0F3880}"/>
          </ac:spMkLst>
        </pc:spChg>
        <pc:spChg chg="add mod">
          <ac:chgData name="Mario Bizcocho" userId="7e1a0d434996af15" providerId="LiveId" clId="{D20209B1-1C2D-439C-9D20-E68E26025BE0}" dt="2019-03-10T15:28:58.208" v="6678" actId="164"/>
          <ac:spMkLst>
            <pc:docMk/>
            <pc:sldMk cId="1942996739" sldId="280"/>
            <ac:spMk id="19" creationId="{48879829-D42A-4288-A7A3-B07D1369FC11}"/>
          </ac:spMkLst>
        </pc:spChg>
        <pc:spChg chg="add mod">
          <ac:chgData name="Mario Bizcocho" userId="7e1a0d434996af15" providerId="LiveId" clId="{D20209B1-1C2D-439C-9D20-E68E26025BE0}" dt="2019-03-10T15:29:32.079" v="6686" actId="1076"/>
          <ac:spMkLst>
            <pc:docMk/>
            <pc:sldMk cId="1942996739" sldId="280"/>
            <ac:spMk id="20" creationId="{05C9F4F2-9E4F-4CF4-ACB9-1F104A19A788}"/>
          </ac:spMkLst>
        </pc:spChg>
        <pc:spChg chg="add mod">
          <ac:chgData name="Mario Bizcocho" userId="7e1a0d434996af15" providerId="LiveId" clId="{D20209B1-1C2D-439C-9D20-E68E26025BE0}" dt="2019-03-10T15:29:42.119" v="6691" actId="14100"/>
          <ac:spMkLst>
            <pc:docMk/>
            <pc:sldMk cId="1942996739" sldId="280"/>
            <ac:spMk id="23" creationId="{8DE34B0F-EF37-4725-839D-6A31573203AA}"/>
          </ac:spMkLst>
        </pc:spChg>
        <pc:grpChg chg="add mod">
          <ac:chgData name="Mario Bizcocho" userId="7e1a0d434996af15" providerId="LiveId" clId="{D20209B1-1C2D-439C-9D20-E68E26025BE0}" dt="2019-03-10T15:29:11.690" v="6683" actId="164"/>
          <ac:grpSpMkLst>
            <pc:docMk/>
            <pc:sldMk cId="1942996739" sldId="280"/>
            <ac:grpSpMk id="9" creationId="{4A8AE507-A455-4649-B514-956D01A09381}"/>
          </ac:grpSpMkLst>
        </pc:grpChg>
        <pc:grpChg chg="add mod">
          <ac:chgData name="Mario Bizcocho" userId="7e1a0d434996af15" providerId="LiveId" clId="{D20209B1-1C2D-439C-9D20-E68E26025BE0}" dt="2019-03-10T15:29:05.279" v="6680" actId="1076"/>
          <ac:grpSpMkLst>
            <pc:docMk/>
            <pc:sldMk cId="1942996739" sldId="280"/>
            <ac:grpSpMk id="10" creationId="{A16A14BA-FB0C-4CFA-A438-FBE3AC51FDAE}"/>
          </ac:grpSpMkLst>
        </pc:grpChg>
        <pc:grpChg chg="add mod">
          <ac:chgData name="Mario Bizcocho" userId="7e1a0d434996af15" providerId="LiveId" clId="{D20209B1-1C2D-439C-9D20-E68E26025BE0}" dt="2019-03-10T15:29:14.579" v="6684" actId="1076"/>
          <ac:grpSpMkLst>
            <pc:docMk/>
            <pc:sldMk cId="1942996739" sldId="280"/>
            <ac:grpSpMk id="13" creationId="{D365091D-D52C-4394-90D6-E2B9047D83B5}"/>
          </ac:grpSpMkLst>
        </pc:grpChg>
        <pc:grpChg chg="add del mod">
          <ac:chgData name="Mario Bizcocho" userId="7e1a0d434996af15" providerId="LiveId" clId="{D20209B1-1C2D-439C-9D20-E68E26025BE0}" dt="2019-03-10T15:28:22.662" v="6667"/>
          <ac:grpSpMkLst>
            <pc:docMk/>
            <pc:sldMk cId="1942996739" sldId="280"/>
            <ac:grpSpMk id="14" creationId="{B9325AC9-67F9-4DF5-90EA-6566ACDDDDE2}"/>
          </ac:grpSpMkLst>
        </pc:grpChg>
        <pc:graphicFrameChg chg="del">
          <ac:chgData name="Mario Bizcocho" userId="7e1a0d434996af15" providerId="LiveId" clId="{D20209B1-1C2D-439C-9D20-E68E26025BE0}" dt="2019-03-03T19:06:28.422" v="5263" actId="478"/>
          <ac:graphicFrameMkLst>
            <pc:docMk/>
            <pc:sldMk cId="1942996739" sldId="280"/>
            <ac:graphicFrameMk id="10" creationId="{6F7CE670-C139-4A2F-92CE-8EC09EC3894C}"/>
          </ac:graphicFrameMkLst>
        </pc:graphicFrameChg>
        <pc:picChg chg="add mod ord">
          <ac:chgData name="Mario Bizcocho" userId="7e1a0d434996af15" providerId="LiveId" clId="{D20209B1-1C2D-439C-9D20-E68E26025BE0}" dt="2019-03-10T15:29:11.690" v="6683" actId="164"/>
          <ac:picMkLst>
            <pc:docMk/>
            <pc:sldMk cId="1942996739" sldId="280"/>
            <ac:picMk id="3" creationId="{CD7379DC-1792-4E9C-810B-19AB2F7B5D4D}"/>
          </ac:picMkLst>
        </pc:picChg>
        <pc:picChg chg="mod ord">
          <ac:chgData name="Mario Bizcocho" userId="7e1a0d434996af15" providerId="LiveId" clId="{D20209B1-1C2D-439C-9D20-E68E26025BE0}" dt="2019-03-10T15:29:11.690" v="6683" actId="164"/>
          <ac:picMkLst>
            <pc:docMk/>
            <pc:sldMk cId="1942996739" sldId="280"/>
            <ac:picMk id="5" creationId="{4C3E084A-2F38-4E5D-8D9D-4F908FE22FC1}"/>
          </ac:picMkLst>
        </pc:picChg>
        <pc:picChg chg="add del">
          <ac:chgData name="Mario Bizcocho" userId="7e1a0d434996af15" providerId="LiveId" clId="{D20209B1-1C2D-439C-9D20-E68E26025BE0}" dt="2019-03-09T17:19:09.017" v="6572" actId="478"/>
          <ac:picMkLst>
            <pc:docMk/>
            <pc:sldMk cId="1942996739" sldId="280"/>
            <ac:picMk id="6" creationId="{19DEBC60-9754-4AE2-9F72-43011DA1CFB7}"/>
          </ac:picMkLst>
        </pc:picChg>
        <pc:picChg chg="mod ord">
          <ac:chgData name="Mario Bizcocho" userId="7e1a0d434996af15" providerId="LiveId" clId="{D20209B1-1C2D-439C-9D20-E68E26025BE0}" dt="2019-03-10T15:29:11.690" v="6683" actId="164"/>
          <ac:picMkLst>
            <pc:docMk/>
            <pc:sldMk cId="1942996739" sldId="280"/>
            <ac:picMk id="7" creationId="{FBCAEC49-364F-43F0-950D-795D9EDEB584}"/>
          </ac:picMkLst>
        </pc:picChg>
        <pc:picChg chg="mod ord">
          <ac:chgData name="Mario Bizcocho" userId="7e1a0d434996af15" providerId="LiveId" clId="{D20209B1-1C2D-439C-9D20-E68E26025BE0}" dt="2019-03-10T15:28:58.208" v="6678" actId="164"/>
          <ac:picMkLst>
            <pc:docMk/>
            <pc:sldMk cId="1942996739" sldId="280"/>
            <ac:picMk id="1026" creationId="{41A98AD4-5510-4E1C-A76A-0D11AF116DBE}"/>
          </ac:picMkLst>
        </pc:picChg>
        <pc:picChg chg="add mod ord">
          <ac:chgData name="Mario Bizcocho" userId="7e1a0d434996af15" providerId="LiveId" clId="{D20209B1-1C2D-439C-9D20-E68E26025BE0}" dt="2019-03-10T15:29:11.690" v="6683" actId="164"/>
          <ac:picMkLst>
            <pc:docMk/>
            <pc:sldMk cId="1942996739" sldId="280"/>
            <ac:picMk id="1028" creationId="{EC1C0908-2279-498A-8AE5-98C190FED2F7}"/>
          </ac:picMkLst>
        </pc:picChg>
        <pc:picChg chg="del mod">
          <ac:chgData name="Mario Bizcocho" userId="7e1a0d434996af15" providerId="LiveId" clId="{D20209B1-1C2D-439C-9D20-E68E26025BE0}" dt="2019-03-09T17:18:32.129" v="6570" actId="478"/>
          <ac:picMkLst>
            <pc:docMk/>
            <pc:sldMk cId="1942996739" sldId="280"/>
            <ac:picMk id="2050" creationId="{4E06622C-EBEE-4811-86A1-CF3D9ECFF8BE}"/>
          </ac:picMkLst>
        </pc:picChg>
        <pc:picChg chg="add del mod">
          <ac:chgData name="Mario Bizcocho" userId="7e1a0d434996af15" providerId="LiveId" clId="{D20209B1-1C2D-439C-9D20-E68E26025BE0}" dt="2019-03-04T15:01:58.946" v="6134" actId="478"/>
          <ac:picMkLst>
            <pc:docMk/>
            <pc:sldMk cId="1942996739" sldId="280"/>
            <ac:picMk id="2052" creationId="{8695190D-EE9A-4FD1-9406-699E2338D088}"/>
          </ac:picMkLst>
        </pc:picChg>
      </pc:sldChg>
      <pc:sldChg chg="modSp add modAnim">
        <pc:chgData name="Mario Bizcocho" userId="7e1a0d434996af15" providerId="LiveId" clId="{D20209B1-1C2D-439C-9D20-E68E26025BE0}" dt="2019-03-13T16:08:22.815" v="7643" actId="20577"/>
        <pc:sldMkLst>
          <pc:docMk/>
          <pc:sldMk cId="3963474753" sldId="281"/>
        </pc:sldMkLst>
        <pc:graphicFrameChg chg="mod">
          <ac:chgData name="Mario Bizcocho" userId="7e1a0d434996af15" providerId="LiveId" clId="{D20209B1-1C2D-439C-9D20-E68E26025BE0}" dt="2019-03-13T16:08:22.815" v="7643" actId="20577"/>
          <ac:graphicFrameMkLst>
            <pc:docMk/>
            <pc:sldMk cId="3963474753" sldId="281"/>
            <ac:graphicFrameMk id="5" creationId="{727A9B83-C459-473E-9D85-A62688534CE8}"/>
          </ac:graphicFrameMkLst>
        </pc:graphicFrameChg>
      </pc:sldChg>
      <pc:sldChg chg="addSp delSp modSp add delAnim modAnim">
        <pc:chgData name="Mario Bizcocho" userId="7e1a0d434996af15" providerId="LiveId" clId="{D20209B1-1C2D-439C-9D20-E68E26025BE0}" dt="2019-03-14T22:32:52.943" v="7687"/>
        <pc:sldMkLst>
          <pc:docMk/>
          <pc:sldMk cId="2702214026" sldId="282"/>
        </pc:sldMkLst>
        <pc:spChg chg="mod">
          <ac:chgData name="Mario Bizcocho" userId="7e1a0d434996af15" providerId="LiveId" clId="{D20209B1-1C2D-439C-9D20-E68E26025BE0}" dt="2019-03-11T10:03:23.894" v="6882" actId="1076"/>
          <ac:spMkLst>
            <pc:docMk/>
            <pc:sldMk cId="2702214026" sldId="282"/>
            <ac:spMk id="2" creationId="{0FA3D65B-9A55-4D21-93D5-1A0A66484502}"/>
          </ac:spMkLst>
        </pc:spChg>
        <pc:spChg chg="add del mod">
          <ac:chgData name="Mario Bizcocho" userId="7e1a0d434996af15" providerId="LiveId" clId="{D20209B1-1C2D-439C-9D20-E68E26025BE0}" dt="2019-03-11T10:03:41.847" v="6884" actId="1032"/>
          <ac:spMkLst>
            <pc:docMk/>
            <pc:sldMk cId="2702214026" sldId="282"/>
            <ac:spMk id="3" creationId="{B7D74890-A7D3-4E11-B67D-D4DB3E092E24}"/>
          </ac:spMkLst>
        </pc:spChg>
        <pc:spChg chg="add del mod">
          <ac:chgData name="Mario Bizcocho" userId="7e1a0d434996af15" providerId="LiveId" clId="{D20209B1-1C2D-439C-9D20-E68E26025BE0}" dt="2019-03-04T14:49:19.378" v="6026" actId="478"/>
          <ac:spMkLst>
            <pc:docMk/>
            <pc:sldMk cId="2702214026" sldId="282"/>
            <ac:spMk id="3" creationId="{DE331932-D999-48C4-A476-6C06667D26C7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2702214026" sldId="282"/>
            <ac:spMk id="4" creationId="{4538384E-9CCC-4D9F-905F-D4424DBFB422}"/>
          </ac:spMkLst>
        </pc:spChg>
        <pc:spChg chg="add del mod">
          <ac:chgData name="Mario Bizcocho" userId="7e1a0d434996af15" providerId="LiveId" clId="{D20209B1-1C2D-439C-9D20-E68E26025BE0}" dt="2019-03-11T10:05:24.422" v="6930" actId="478"/>
          <ac:spMkLst>
            <pc:docMk/>
            <pc:sldMk cId="2702214026" sldId="282"/>
            <ac:spMk id="6" creationId="{14E377C8-1F64-4E2F-A011-25D90226CCE5}"/>
          </ac:spMkLst>
        </pc:spChg>
        <pc:spChg chg="add mod">
          <ac:chgData name="Mario Bizcocho" userId="7e1a0d434996af15" providerId="LiveId" clId="{D20209B1-1C2D-439C-9D20-E68E26025BE0}" dt="2019-03-11T10:13:55.700" v="7099" actId="1076"/>
          <ac:spMkLst>
            <pc:docMk/>
            <pc:sldMk cId="2702214026" sldId="282"/>
            <ac:spMk id="7" creationId="{4E3BD410-B361-497B-B00C-85F76943C8F6}"/>
          </ac:spMkLst>
        </pc:spChg>
        <pc:spChg chg="add">
          <ac:chgData name="Mario Bizcocho" userId="7e1a0d434996af15" providerId="LiveId" clId="{D20209B1-1C2D-439C-9D20-E68E26025BE0}" dt="2019-03-04T14:49:23.520" v="6027"/>
          <ac:spMkLst>
            <pc:docMk/>
            <pc:sldMk cId="2702214026" sldId="282"/>
            <ac:spMk id="12" creationId="{BC1DACCA-573C-4582-A2B3-B49D4175D82E}"/>
          </ac:spMkLst>
        </pc:spChg>
        <pc:spChg chg="add">
          <ac:chgData name="Mario Bizcocho" userId="7e1a0d434996af15" providerId="LiveId" clId="{D20209B1-1C2D-439C-9D20-E68E26025BE0}" dt="2019-03-04T14:49:23.520" v="6027"/>
          <ac:spMkLst>
            <pc:docMk/>
            <pc:sldMk cId="2702214026" sldId="282"/>
            <ac:spMk id="13" creationId="{B6A3E1BB-4B30-4FAA-B659-DF26211825C2}"/>
          </ac:spMkLst>
        </pc:spChg>
        <pc:spChg chg="add mod">
          <ac:chgData name="Mario Bizcocho" userId="7e1a0d434996af15" providerId="LiveId" clId="{D20209B1-1C2D-439C-9D20-E68E26025BE0}" dt="2019-03-11T10:05:41.903" v="6934" actId="571"/>
          <ac:spMkLst>
            <pc:docMk/>
            <pc:sldMk cId="2702214026" sldId="282"/>
            <ac:spMk id="16" creationId="{D1B932C6-737A-4D3F-A9CB-5DFC8A5E7861}"/>
          </ac:spMkLst>
        </pc:spChg>
        <pc:spChg chg="add mod">
          <ac:chgData name="Mario Bizcocho" userId="7e1a0d434996af15" providerId="LiveId" clId="{D20209B1-1C2D-439C-9D20-E68E26025BE0}" dt="2019-03-11T10:18:57.677" v="7311" actId="20577"/>
          <ac:spMkLst>
            <pc:docMk/>
            <pc:sldMk cId="2702214026" sldId="282"/>
            <ac:spMk id="17" creationId="{1615C12A-0CE6-4B10-BBD4-702A04C7F3B1}"/>
          </ac:spMkLst>
        </pc:spChg>
        <pc:spChg chg="add mod">
          <ac:chgData name="Mario Bizcocho" userId="7e1a0d434996af15" providerId="LiveId" clId="{D20209B1-1C2D-439C-9D20-E68E26025BE0}" dt="2019-03-11T10:19:39.735" v="7379" actId="20577"/>
          <ac:spMkLst>
            <pc:docMk/>
            <pc:sldMk cId="2702214026" sldId="282"/>
            <ac:spMk id="18" creationId="{CD591A9E-7F6C-465D-9FB7-EA7787CCC23A}"/>
          </ac:spMkLst>
        </pc:spChg>
        <pc:spChg chg="add mod">
          <ac:chgData name="Mario Bizcocho" userId="7e1a0d434996af15" providerId="LiveId" clId="{D20209B1-1C2D-439C-9D20-E68E26025BE0}" dt="2019-03-11T10:16:26.409" v="7192" actId="20577"/>
          <ac:spMkLst>
            <pc:docMk/>
            <pc:sldMk cId="2702214026" sldId="282"/>
            <ac:spMk id="19" creationId="{CB2D5396-A561-421E-81C5-6AFFD8FCAE33}"/>
          </ac:spMkLst>
        </pc:spChg>
        <pc:grpChg chg="add mod">
          <ac:chgData name="Mario Bizcocho" userId="7e1a0d434996af15" providerId="LiveId" clId="{D20209B1-1C2D-439C-9D20-E68E26025BE0}" dt="2019-03-04T14:49:24.465" v="6028"/>
          <ac:grpSpMkLst>
            <pc:docMk/>
            <pc:sldMk cId="2702214026" sldId="282"/>
            <ac:grpSpMk id="10" creationId="{0C029FDB-623C-44D6-83C6-71F830993DD7}"/>
          </ac:grpSpMkLst>
        </pc:grpChg>
        <pc:graphicFrameChg chg="add del mod">
          <ac:chgData name="Mario Bizcocho" userId="7e1a0d434996af15" providerId="LiveId" clId="{D20209B1-1C2D-439C-9D20-E68E26025BE0}" dt="2019-03-11T10:05:10.517" v="6929" actId="478"/>
          <ac:graphicFrameMkLst>
            <pc:docMk/>
            <pc:sldMk cId="2702214026" sldId="282"/>
            <ac:graphicFrameMk id="5" creationId="{F73DE096-D572-4C2F-9C3A-679B119C428E}"/>
          </ac:graphicFrameMkLst>
        </pc:graphicFrameChg>
        <pc:graphicFrameChg chg="del mod">
          <ac:chgData name="Mario Bizcocho" userId="7e1a0d434996af15" providerId="LiveId" clId="{D20209B1-1C2D-439C-9D20-E68E26025BE0}" dt="2019-03-04T14:46:28.170" v="6006" actId="478"/>
          <ac:graphicFrameMkLst>
            <pc:docMk/>
            <pc:sldMk cId="2702214026" sldId="282"/>
            <ac:graphicFrameMk id="11" creationId="{28909F9F-5DE7-48B6-946C-DD4EFAFCCBF8}"/>
          </ac:graphicFrameMkLst>
        </pc:graphicFrameChg>
        <pc:graphicFrameChg chg="add del mod">
          <ac:chgData name="Mario Bizcocho" userId="7e1a0d434996af15" providerId="LiveId" clId="{D20209B1-1C2D-439C-9D20-E68E26025BE0}" dt="2019-03-11T10:03:21.532" v="6880" actId="478"/>
          <ac:graphicFrameMkLst>
            <pc:docMk/>
            <pc:sldMk cId="2702214026" sldId="282"/>
            <ac:graphicFrameMk id="14" creationId="{E0AEC77C-4669-44C6-AA36-F00AB9E0AEE2}"/>
          </ac:graphicFrameMkLst>
        </pc:graphicFrameChg>
        <pc:picChg chg="add del mod">
          <ac:chgData name="Mario Bizcocho" userId="7e1a0d434996af15" providerId="LiveId" clId="{D20209B1-1C2D-439C-9D20-E68E26025BE0}" dt="2019-03-11T10:03:19.634" v="6878" actId="478"/>
          <ac:picMkLst>
            <pc:docMk/>
            <pc:sldMk cId="2702214026" sldId="282"/>
            <ac:picMk id="1026" creationId="{51769633-2976-4753-BE92-ED89AAA9565F}"/>
          </ac:picMkLst>
        </pc:picChg>
        <pc:picChg chg="add del mod">
          <ac:chgData name="Mario Bizcocho" userId="7e1a0d434996af15" providerId="LiveId" clId="{D20209B1-1C2D-439C-9D20-E68E26025BE0}" dt="2019-03-11T10:03:26.840" v="6883" actId="478"/>
          <ac:picMkLst>
            <pc:docMk/>
            <pc:sldMk cId="2702214026" sldId="282"/>
            <ac:picMk id="1028" creationId="{5C8A70A1-3416-4DB8-8045-C4D2EB64DA5D}"/>
          </ac:picMkLst>
        </pc:picChg>
        <pc:picChg chg="add del">
          <ac:chgData name="Mario Bizcocho" userId="7e1a0d434996af15" providerId="LiveId" clId="{D20209B1-1C2D-439C-9D20-E68E26025BE0}" dt="2019-03-04T14:48:52.191" v="6019"/>
          <ac:picMkLst>
            <pc:docMk/>
            <pc:sldMk cId="2702214026" sldId="282"/>
            <ac:picMk id="1030" creationId="{232C8ABC-60A3-435C-B947-96BB62C0A08B}"/>
          </ac:picMkLst>
        </pc:picChg>
        <pc:picChg chg="add del mod">
          <ac:chgData name="Mario Bizcocho" userId="7e1a0d434996af15" providerId="LiveId" clId="{D20209B1-1C2D-439C-9D20-E68E26025BE0}" dt="2019-03-11T10:03:26.840" v="6883" actId="478"/>
          <ac:picMkLst>
            <pc:docMk/>
            <pc:sldMk cId="2702214026" sldId="282"/>
            <ac:picMk id="1032" creationId="{5E607D31-091B-499E-96C9-45D14FA7E99D}"/>
          </ac:picMkLst>
        </pc:picChg>
        <pc:picChg chg="add del mod">
          <ac:chgData name="Mario Bizcocho" userId="7e1a0d434996af15" providerId="LiveId" clId="{D20209B1-1C2D-439C-9D20-E68E26025BE0}" dt="2019-03-11T10:03:26.840" v="6883" actId="478"/>
          <ac:picMkLst>
            <pc:docMk/>
            <pc:sldMk cId="2702214026" sldId="282"/>
            <ac:picMk id="1034" creationId="{99231428-5536-4DC4-9660-17DD11A92FD3}"/>
          </ac:picMkLst>
        </pc:picChg>
        <pc:picChg chg="add del mod">
          <ac:chgData name="Mario Bizcocho" userId="7e1a0d434996af15" providerId="LiveId" clId="{D20209B1-1C2D-439C-9D20-E68E26025BE0}" dt="2019-03-11T10:03:26.840" v="6883" actId="478"/>
          <ac:picMkLst>
            <pc:docMk/>
            <pc:sldMk cId="2702214026" sldId="282"/>
            <ac:picMk id="1036" creationId="{8A18280E-D75C-4394-B4E5-A9C019243ADE}"/>
          </ac:picMkLst>
        </pc:picChg>
        <pc:picChg chg="add del mod">
          <ac:chgData name="Mario Bizcocho" userId="7e1a0d434996af15" providerId="LiveId" clId="{D20209B1-1C2D-439C-9D20-E68E26025BE0}" dt="2019-03-11T10:03:26.840" v="6883" actId="478"/>
          <ac:picMkLst>
            <pc:docMk/>
            <pc:sldMk cId="2702214026" sldId="282"/>
            <ac:picMk id="1038" creationId="{A485E10A-E24E-463F-9A6B-A65347320451}"/>
          </ac:picMkLst>
        </pc:picChg>
        <pc:picChg chg="add del mod">
          <ac:chgData name="Mario Bizcocho" userId="7e1a0d434996af15" providerId="LiveId" clId="{D20209B1-1C2D-439C-9D20-E68E26025BE0}" dt="2019-03-11T10:03:26.840" v="6883" actId="478"/>
          <ac:picMkLst>
            <pc:docMk/>
            <pc:sldMk cId="2702214026" sldId="282"/>
            <ac:picMk id="1040" creationId="{8C62AF36-F7C3-4981-ACA8-EB9F147FC1FE}"/>
          </ac:picMkLst>
        </pc:picChg>
      </pc:sldChg>
      <pc:sldChg chg="addSp delSp modSp add ord">
        <pc:chgData name="Mario Bizcocho" userId="7e1a0d434996af15" providerId="LiveId" clId="{D20209B1-1C2D-439C-9D20-E68E26025BE0}" dt="2019-03-11T12:31:11.264" v="7419" actId="1076"/>
        <pc:sldMkLst>
          <pc:docMk/>
          <pc:sldMk cId="1810118557" sldId="283"/>
        </pc:sldMkLst>
        <pc:spChg chg="mod">
          <ac:chgData name="Mario Bizcocho" userId="7e1a0d434996af15" providerId="LiveId" clId="{D20209B1-1C2D-439C-9D20-E68E26025BE0}" dt="2019-03-04T15:09:55.944" v="6354" actId="20577"/>
          <ac:spMkLst>
            <pc:docMk/>
            <pc:sldMk cId="1810118557" sldId="283"/>
            <ac:spMk id="2" creationId="{965BE6E4-53AA-4F5A-824C-34B67B318344}"/>
          </ac:spMkLst>
        </pc:spChg>
        <pc:spChg chg="ord">
          <ac:chgData name="Mario Bizcocho" userId="7e1a0d434996af15" providerId="LiveId" clId="{D20209B1-1C2D-439C-9D20-E68E26025BE0}" dt="2019-03-10T15:37:13.341" v="6745" actId="166"/>
          <ac:spMkLst>
            <pc:docMk/>
            <pc:sldMk cId="1810118557" sldId="283"/>
            <ac:spMk id="4" creationId="{803E6921-ACC8-4C5C-B1DD-499C65FC834E}"/>
          </ac:spMkLst>
        </pc:spChg>
        <pc:spChg chg="add">
          <ac:chgData name="Mario Bizcocho" userId="7e1a0d434996af15" providerId="LiveId" clId="{D20209B1-1C2D-439C-9D20-E68E26025BE0}" dt="2019-03-10T15:37:06.011" v="6744"/>
          <ac:spMkLst>
            <pc:docMk/>
            <pc:sldMk cId="1810118557" sldId="283"/>
            <ac:spMk id="10" creationId="{5EED79FD-1067-40A7-98B3-052A313162BA}"/>
          </ac:spMkLst>
        </pc:spChg>
        <pc:spChg chg="add del mod">
          <ac:chgData name="Mario Bizcocho" userId="7e1a0d434996af15" providerId="LiveId" clId="{D20209B1-1C2D-439C-9D20-E68E26025BE0}" dt="2019-03-04T15:05:59.450" v="6156" actId="478"/>
          <ac:spMkLst>
            <pc:docMk/>
            <pc:sldMk cId="1810118557" sldId="283"/>
            <ac:spMk id="15" creationId="{9CBAD805-33E7-4972-8EC3-9122277173D9}"/>
          </ac:spMkLst>
        </pc:spChg>
        <pc:spChg chg="mod">
          <ac:chgData name="Mario Bizcocho" userId="7e1a0d434996af15" providerId="LiveId" clId="{D20209B1-1C2D-439C-9D20-E68E26025BE0}" dt="2019-03-10T15:42:14.310" v="6753" actId="14100"/>
          <ac:spMkLst>
            <pc:docMk/>
            <pc:sldMk cId="1810118557" sldId="283"/>
            <ac:spMk id="15" creationId="{B8348526-1321-453C-97FD-7EB650B7D0E3}"/>
          </ac:spMkLst>
        </pc:spChg>
        <pc:spChg chg="mod">
          <ac:chgData name="Mario Bizcocho" userId="7e1a0d434996af15" providerId="LiveId" clId="{D20209B1-1C2D-439C-9D20-E68E26025BE0}" dt="2019-03-10T15:43:47.528" v="6762" actId="14100"/>
          <ac:spMkLst>
            <pc:docMk/>
            <pc:sldMk cId="1810118557" sldId="283"/>
            <ac:spMk id="16" creationId="{B985C95D-E7C0-42D7-A6B2-FCB0A7C556DF}"/>
          </ac:spMkLst>
        </pc:spChg>
        <pc:spChg chg="mod">
          <ac:chgData name="Mario Bizcocho" userId="7e1a0d434996af15" providerId="LiveId" clId="{D20209B1-1C2D-439C-9D20-E68E26025BE0}" dt="2019-03-10T15:42:11.098" v="6752" actId="14100"/>
          <ac:spMkLst>
            <pc:docMk/>
            <pc:sldMk cId="1810118557" sldId="283"/>
            <ac:spMk id="22" creationId="{EB4BD7DF-A07C-4E81-99DA-2ADD74067951}"/>
          </ac:spMkLst>
        </pc:spChg>
        <pc:spChg chg="mod">
          <ac:chgData name="Mario Bizcocho" userId="7e1a0d434996af15" providerId="LiveId" clId="{D20209B1-1C2D-439C-9D20-E68E26025BE0}" dt="2019-03-10T15:43:50.310" v="6763" actId="14100"/>
          <ac:spMkLst>
            <pc:docMk/>
            <pc:sldMk cId="1810118557" sldId="283"/>
            <ac:spMk id="23" creationId="{FCEF677E-1D17-4305-BE06-5EA4D61EE95D}"/>
          </ac:spMkLst>
        </pc:spChg>
        <pc:spChg chg="mod">
          <ac:chgData name="Mario Bizcocho" userId="7e1a0d434996af15" providerId="LiveId" clId="{D20209B1-1C2D-439C-9D20-E68E26025BE0}" dt="2019-03-10T15:43:58.879" v="6765" actId="14100"/>
          <ac:spMkLst>
            <pc:docMk/>
            <pc:sldMk cId="1810118557" sldId="283"/>
            <ac:spMk id="26" creationId="{6F4CF9F1-B683-4148-9921-BDA4DDC2F56D}"/>
          </ac:spMkLst>
        </pc:spChg>
        <pc:spChg chg="mod">
          <ac:chgData name="Mario Bizcocho" userId="7e1a0d434996af15" providerId="LiveId" clId="{D20209B1-1C2D-439C-9D20-E68E26025BE0}" dt="2019-03-10T15:43:54.106" v="6764" actId="14100"/>
          <ac:spMkLst>
            <pc:docMk/>
            <pc:sldMk cId="1810118557" sldId="283"/>
            <ac:spMk id="27" creationId="{336F24BA-A32D-4517-8A12-0C459B8E3C16}"/>
          </ac:spMkLst>
        </pc:spChg>
        <pc:spChg chg="add">
          <ac:chgData name="Mario Bizcocho" userId="7e1a0d434996af15" providerId="LiveId" clId="{D20209B1-1C2D-439C-9D20-E68E26025BE0}" dt="2019-03-10T15:37:06.011" v="6744"/>
          <ac:spMkLst>
            <pc:docMk/>
            <pc:sldMk cId="1810118557" sldId="283"/>
            <ac:spMk id="28" creationId="{C87913FE-B5DC-4653-8B3A-082C7A03AED2}"/>
          </ac:spMkLst>
        </pc:spChg>
        <pc:spChg chg="mod">
          <ac:chgData name="Mario Bizcocho" userId="7e1a0d434996af15" providerId="LiveId" clId="{D20209B1-1C2D-439C-9D20-E68E26025BE0}" dt="2019-03-10T15:43:01.439" v="6755" actId="14100"/>
          <ac:spMkLst>
            <pc:docMk/>
            <pc:sldMk cId="1810118557" sldId="283"/>
            <ac:spMk id="31" creationId="{D36B995C-0407-485C-9502-241C87B4060E}"/>
          </ac:spMkLst>
        </pc:spChg>
        <pc:spChg chg="mod">
          <ac:chgData name="Mario Bizcocho" userId="7e1a0d434996af15" providerId="LiveId" clId="{D20209B1-1C2D-439C-9D20-E68E26025BE0}" dt="2019-03-10T15:43:19.374" v="6759" actId="14100"/>
          <ac:spMkLst>
            <pc:docMk/>
            <pc:sldMk cId="1810118557" sldId="283"/>
            <ac:spMk id="32" creationId="{6301912A-BE78-4478-A48E-62955A1FBE2D}"/>
          </ac:spMkLst>
        </pc:spChg>
        <pc:spChg chg="mod">
          <ac:chgData name="Mario Bizcocho" userId="7e1a0d434996af15" providerId="LiveId" clId="{D20209B1-1C2D-439C-9D20-E68E26025BE0}" dt="2019-03-10T15:45:49.845" v="6776" actId="14100"/>
          <ac:spMkLst>
            <pc:docMk/>
            <pc:sldMk cId="1810118557" sldId="283"/>
            <ac:spMk id="35" creationId="{94414227-FF3D-4443-80C5-46B62D22725A}"/>
          </ac:spMkLst>
        </pc:spChg>
        <pc:spChg chg="mod">
          <ac:chgData name="Mario Bizcocho" userId="7e1a0d434996af15" providerId="LiveId" clId="{D20209B1-1C2D-439C-9D20-E68E26025BE0}" dt="2019-03-10T15:43:15.837" v="6758" actId="14100"/>
          <ac:spMkLst>
            <pc:docMk/>
            <pc:sldMk cId="1810118557" sldId="283"/>
            <ac:spMk id="36" creationId="{EED2E024-3AF1-4161-AF6E-11FA695F5FBB}"/>
          </ac:spMkLst>
        </pc:spChg>
        <pc:spChg chg="mod">
          <ac:chgData name="Mario Bizcocho" userId="7e1a0d434996af15" providerId="LiveId" clId="{D20209B1-1C2D-439C-9D20-E68E26025BE0}" dt="2019-03-10T15:48:34.758" v="6783" actId="14100"/>
          <ac:spMkLst>
            <pc:docMk/>
            <pc:sldMk cId="1810118557" sldId="283"/>
            <ac:spMk id="39" creationId="{10D833C4-49AF-4E94-9094-F5A888597DEC}"/>
          </ac:spMkLst>
        </pc:spChg>
        <pc:spChg chg="mod">
          <ac:chgData name="Mario Bizcocho" userId="7e1a0d434996af15" providerId="LiveId" clId="{D20209B1-1C2D-439C-9D20-E68E26025BE0}" dt="2019-03-10T15:48:37.342" v="6784" actId="14100"/>
          <ac:spMkLst>
            <pc:docMk/>
            <pc:sldMk cId="1810118557" sldId="283"/>
            <ac:spMk id="40" creationId="{CDBABEA7-F764-4EF1-8D36-9510B4979D86}"/>
          </ac:spMkLst>
        </pc:spChg>
        <pc:spChg chg="add">
          <ac:chgData name="Mario Bizcocho" userId="7e1a0d434996af15" providerId="LiveId" clId="{D20209B1-1C2D-439C-9D20-E68E26025BE0}" dt="2019-03-10T15:37:06.011" v="6744"/>
          <ac:spMkLst>
            <pc:docMk/>
            <pc:sldMk cId="1810118557" sldId="283"/>
            <ac:spMk id="41" creationId="{EEA0A652-78B5-42C9-9FC2-BD9CA906537A}"/>
          </ac:spMkLst>
        </pc:spChg>
        <pc:spChg chg="mod">
          <ac:chgData name="Mario Bizcocho" userId="7e1a0d434996af15" providerId="LiveId" clId="{D20209B1-1C2D-439C-9D20-E68E26025BE0}" dt="2019-03-10T16:07:40.374" v="6837" actId="14100"/>
          <ac:spMkLst>
            <pc:docMk/>
            <pc:sldMk cId="1810118557" sldId="283"/>
            <ac:spMk id="44" creationId="{66F7117D-B39E-4820-9792-78A4AB2D01C2}"/>
          </ac:spMkLst>
        </pc:spChg>
        <pc:spChg chg="mod">
          <ac:chgData name="Mario Bizcocho" userId="7e1a0d434996af15" providerId="LiveId" clId="{D20209B1-1C2D-439C-9D20-E68E26025BE0}" dt="2019-03-10T16:07:42.781" v="6838" actId="14100"/>
          <ac:spMkLst>
            <pc:docMk/>
            <pc:sldMk cId="1810118557" sldId="283"/>
            <ac:spMk id="45" creationId="{B2BD3BE0-50B2-4780-AF81-2144F0AC03C5}"/>
          </ac:spMkLst>
        </pc:spChg>
        <pc:spChg chg="mod">
          <ac:chgData name="Mario Bizcocho" userId="7e1a0d434996af15" providerId="LiveId" clId="{D20209B1-1C2D-439C-9D20-E68E26025BE0}" dt="2019-03-10T16:07:46.199" v="6839" actId="14100"/>
          <ac:spMkLst>
            <pc:docMk/>
            <pc:sldMk cId="1810118557" sldId="283"/>
            <ac:spMk id="48" creationId="{9D373119-0BB5-4C4D-87D5-2CECB5635251}"/>
          </ac:spMkLst>
        </pc:spChg>
        <pc:spChg chg="mod">
          <ac:chgData name="Mario Bizcocho" userId="7e1a0d434996af15" providerId="LiveId" clId="{D20209B1-1C2D-439C-9D20-E68E26025BE0}" dt="2019-03-10T16:07:49.066" v="6840" actId="14100"/>
          <ac:spMkLst>
            <pc:docMk/>
            <pc:sldMk cId="1810118557" sldId="283"/>
            <ac:spMk id="49" creationId="{9B55128A-44C4-4913-B044-F8DA9E1D3AC8}"/>
          </ac:spMkLst>
        </pc:spChg>
        <pc:spChg chg="mod">
          <ac:chgData name="Mario Bizcocho" userId="7e1a0d434996af15" providerId="LiveId" clId="{D20209B1-1C2D-439C-9D20-E68E26025BE0}" dt="2019-03-10T15:37:39.943" v="6749" actId="14100"/>
          <ac:spMkLst>
            <pc:docMk/>
            <pc:sldMk cId="1810118557" sldId="283"/>
            <ac:spMk id="52" creationId="{385C6A6F-2C41-4181-90B0-4088263BC3AB}"/>
          </ac:spMkLst>
        </pc:spChg>
        <pc:spChg chg="mod">
          <ac:chgData name="Mario Bizcocho" userId="7e1a0d434996af15" providerId="LiveId" clId="{D20209B1-1C2D-439C-9D20-E68E26025BE0}" dt="2019-03-10T15:44:34.543" v="6766" actId="14100"/>
          <ac:spMkLst>
            <pc:docMk/>
            <pc:sldMk cId="1810118557" sldId="283"/>
            <ac:spMk id="53" creationId="{8E985C38-EEFB-4549-8E0A-1F8EEEB2F7BD}"/>
          </ac:spMkLst>
        </pc:spChg>
        <pc:spChg chg="add">
          <ac:chgData name="Mario Bizcocho" userId="7e1a0d434996af15" providerId="LiveId" clId="{D20209B1-1C2D-439C-9D20-E68E26025BE0}" dt="2019-03-10T15:37:06.011" v="6744"/>
          <ac:spMkLst>
            <pc:docMk/>
            <pc:sldMk cId="1810118557" sldId="283"/>
            <ac:spMk id="54" creationId="{ACA10EBA-9448-43EC-B89B-3C9CD651625F}"/>
          </ac:spMkLst>
        </pc:spChg>
        <pc:spChg chg="mod">
          <ac:chgData name="Mario Bizcocho" userId="7e1a0d434996af15" providerId="LiveId" clId="{D20209B1-1C2D-439C-9D20-E68E26025BE0}" dt="2019-03-10T16:00:21.661" v="6836" actId="14100"/>
          <ac:spMkLst>
            <pc:docMk/>
            <pc:sldMk cId="1810118557" sldId="283"/>
            <ac:spMk id="57" creationId="{F35FBFCD-5B8A-4109-951A-4205E7CBFF67}"/>
          </ac:spMkLst>
        </pc:spChg>
        <pc:spChg chg="mod">
          <ac:chgData name="Mario Bizcocho" userId="7e1a0d434996af15" providerId="LiveId" clId="{D20209B1-1C2D-439C-9D20-E68E26025BE0}" dt="2019-03-10T15:44:56.518" v="6771" actId="14100"/>
          <ac:spMkLst>
            <pc:docMk/>
            <pc:sldMk cId="1810118557" sldId="283"/>
            <ac:spMk id="58" creationId="{62E48D51-A5B2-4D22-86C1-633C2D9DFB1E}"/>
          </ac:spMkLst>
        </pc:spChg>
        <pc:spChg chg="mod">
          <ac:chgData name="Mario Bizcocho" userId="7e1a0d434996af15" providerId="LiveId" clId="{D20209B1-1C2D-439C-9D20-E68E26025BE0}" dt="2019-03-10T15:44:51.623" v="6769" actId="14100"/>
          <ac:spMkLst>
            <pc:docMk/>
            <pc:sldMk cId="1810118557" sldId="283"/>
            <ac:spMk id="61" creationId="{6CBD9DEB-88D7-48B4-B76E-EDE54878533B}"/>
          </ac:spMkLst>
        </pc:spChg>
        <pc:spChg chg="mod">
          <ac:chgData name="Mario Bizcocho" userId="7e1a0d434996af15" providerId="LiveId" clId="{D20209B1-1C2D-439C-9D20-E68E26025BE0}" dt="2019-03-10T15:44:58.958" v="6772" actId="14100"/>
          <ac:spMkLst>
            <pc:docMk/>
            <pc:sldMk cId="1810118557" sldId="283"/>
            <ac:spMk id="62" creationId="{85955AA7-F475-4953-86E1-DF9F7BD0954D}"/>
          </ac:spMkLst>
        </pc:spChg>
        <pc:spChg chg="mod">
          <ac:chgData name="Mario Bizcocho" userId="7e1a0d434996af15" providerId="LiveId" clId="{D20209B1-1C2D-439C-9D20-E68E26025BE0}" dt="2019-03-10T15:49:32.247" v="6785" actId="14100"/>
          <ac:spMkLst>
            <pc:docMk/>
            <pc:sldMk cId="1810118557" sldId="283"/>
            <ac:spMk id="65" creationId="{9358557E-F143-41D1-BC50-F05A8197E2BB}"/>
          </ac:spMkLst>
        </pc:spChg>
        <pc:spChg chg="mod">
          <ac:chgData name="Mario Bizcocho" userId="7e1a0d434996af15" providerId="LiveId" clId="{D20209B1-1C2D-439C-9D20-E68E26025BE0}" dt="2019-03-10T15:45:13.430" v="6774" actId="14100"/>
          <ac:spMkLst>
            <pc:docMk/>
            <pc:sldMk cId="1810118557" sldId="283"/>
            <ac:spMk id="66" creationId="{CEA1FE6D-7624-46FE-83DE-187A4B6F80FA}"/>
          </ac:spMkLst>
        </pc:s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11" creationId="{58A2CC4C-38D5-40F0-8454-BD595F2CD3A4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20" creationId="{DABD1B53-FDFF-4FAF-A2C4-AB2E91538879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24" creationId="{D9AB25D9-A553-4989-94D4-62902A62DF8C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29" creationId="{FEB18E66-6EC8-45AD-9C81-05741040E405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33" creationId="{3A82AD60-DC7E-43A3-B813-030A84C55864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37" creationId="{5BD17BD4-216F-4236-9876-43292719368A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42" creationId="{10135C43-8B7C-439F-9C45-520B10D41CD5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46" creationId="{AB6E66DB-9731-44DF-8EE6-21B4BBB760E9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50" creationId="{7C9BED0F-1C59-4ADC-8C22-5DAB580B8BCF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55" creationId="{4E7D15EC-BCC8-4247-8E74-D7D835E36857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59" creationId="{96535A3B-75A2-44E9-B993-FDD2763CF7D3}"/>
          </ac:grpSpMkLst>
        </pc:grpChg>
        <pc:grpChg chg="add">
          <ac:chgData name="Mario Bizcocho" userId="7e1a0d434996af15" providerId="LiveId" clId="{D20209B1-1C2D-439C-9D20-E68E26025BE0}" dt="2019-03-10T15:37:06.011" v="6744"/>
          <ac:grpSpMkLst>
            <pc:docMk/>
            <pc:sldMk cId="1810118557" sldId="283"/>
            <ac:grpSpMk id="63" creationId="{3E251586-96DB-4601-A356-2E78F3596A17}"/>
          </ac:grpSpMkLst>
        </pc:grpChg>
        <pc:graphicFrameChg chg="del">
          <ac:chgData name="Mario Bizcocho" userId="7e1a0d434996af15" providerId="LiveId" clId="{D20209B1-1C2D-439C-9D20-E68E26025BE0}" dt="2019-03-04T15:05:56.729" v="6155" actId="478"/>
          <ac:graphicFrameMkLst>
            <pc:docMk/>
            <pc:sldMk cId="1810118557" sldId="283"/>
            <ac:graphicFrameMk id="5" creationId="{B878EC84-CA97-4A13-9A78-696B0A077092}"/>
          </ac:graphicFrameMkLst>
        </pc:graphicFrameChg>
        <pc:graphicFrameChg chg="mod modGraphic">
          <ac:chgData name="Mario Bizcocho" userId="7e1a0d434996af15" providerId="LiveId" clId="{D20209B1-1C2D-439C-9D20-E68E26025BE0}" dt="2019-03-10T15:37:05.263" v="6743" actId="1076"/>
          <ac:graphicFrameMkLst>
            <pc:docMk/>
            <pc:sldMk cId="1810118557" sldId="283"/>
            <ac:graphicFrameMk id="12" creationId="{443E6068-6A52-4DC9-81FD-5853B748A20A}"/>
          </ac:graphicFrameMkLst>
        </pc:graphicFrameChg>
        <pc:picChg chg="del mod">
          <ac:chgData name="Mario Bizcocho" userId="7e1a0d434996af15" providerId="LiveId" clId="{D20209B1-1C2D-439C-9D20-E68E26025BE0}" dt="2019-03-11T09:56:16.070" v="6846" actId="478"/>
          <ac:picMkLst>
            <pc:docMk/>
            <pc:sldMk cId="1810118557" sldId="283"/>
            <ac:picMk id="3" creationId="{64F68E02-B049-4B82-BB39-79FB893DD1D6}"/>
          </ac:picMkLst>
        </pc:picChg>
        <pc:picChg chg="add mod">
          <ac:chgData name="Mario Bizcocho" userId="7e1a0d434996af15" providerId="LiveId" clId="{D20209B1-1C2D-439C-9D20-E68E26025BE0}" dt="2019-03-11T09:56:25.286" v="6849" actId="14100"/>
          <ac:picMkLst>
            <pc:docMk/>
            <pc:sldMk cId="1810118557" sldId="283"/>
            <ac:picMk id="5" creationId="{00E915AF-CED8-4486-B721-81592AA3B3AA}"/>
          </ac:picMkLst>
        </pc:picChg>
        <pc:picChg chg="del mod">
          <ac:chgData name="Mario Bizcocho" userId="7e1a0d434996af15" providerId="LiveId" clId="{D20209B1-1C2D-439C-9D20-E68E26025BE0}" dt="2019-03-11T09:56:27.923" v="6850" actId="478"/>
          <ac:picMkLst>
            <pc:docMk/>
            <pc:sldMk cId="1810118557" sldId="283"/>
            <ac:picMk id="6" creationId="{2B9B94CA-33F7-4CBB-A6BB-6647D2523398}"/>
          </ac:picMkLst>
        </pc:picChg>
        <pc:picChg chg="del">
          <ac:chgData name="Mario Bizcocho" userId="7e1a0d434996af15" providerId="LiveId" clId="{D20209B1-1C2D-439C-9D20-E68E26025BE0}" dt="2019-03-04T15:05:56.729" v="6155" actId="478"/>
          <ac:picMkLst>
            <pc:docMk/>
            <pc:sldMk cId="1810118557" sldId="283"/>
            <ac:picMk id="7" creationId="{CB0AC5CE-F7F6-4340-9DD9-82DFED079F68}"/>
          </ac:picMkLst>
        </pc:picChg>
        <pc:picChg chg="add mod modCrop">
          <ac:chgData name="Mario Bizcocho" userId="7e1a0d434996af15" providerId="LiveId" clId="{D20209B1-1C2D-439C-9D20-E68E26025BE0}" dt="2019-03-11T09:57:07.550" v="6856" actId="14100"/>
          <ac:picMkLst>
            <pc:docMk/>
            <pc:sldMk cId="1810118557" sldId="283"/>
            <ac:picMk id="7" creationId="{EE7E4AFF-8B97-442C-A061-1898F87CA520}"/>
          </ac:picMkLst>
        </pc:picChg>
        <pc:picChg chg="del">
          <ac:chgData name="Mario Bizcocho" userId="7e1a0d434996af15" providerId="LiveId" clId="{D20209B1-1C2D-439C-9D20-E68E26025BE0}" dt="2019-03-04T15:05:56.729" v="6155" actId="478"/>
          <ac:picMkLst>
            <pc:docMk/>
            <pc:sldMk cId="1810118557" sldId="283"/>
            <ac:picMk id="8" creationId="{0DC7DAC8-0C4F-43A7-B4ED-E8D96EC5EAC7}"/>
          </ac:picMkLst>
        </pc:picChg>
        <pc:picChg chg="add del mod modCrop">
          <ac:chgData name="Mario Bizcocho" userId="7e1a0d434996af15" providerId="LiveId" clId="{D20209B1-1C2D-439C-9D20-E68E26025BE0}" dt="2019-03-11T09:58:35.417" v="6875"/>
          <ac:picMkLst>
            <pc:docMk/>
            <pc:sldMk cId="1810118557" sldId="283"/>
            <ac:picMk id="8" creationId="{5F239375-468D-41ED-B180-E5B32CC349D6}"/>
          </ac:picMkLst>
        </pc:picChg>
        <pc:picChg chg="del mod">
          <ac:chgData name="Mario Bizcocho" userId="7e1a0d434996af15" providerId="LiveId" clId="{D20209B1-1C2D-439C-9D20-E68E26025BE0}" dt="2019-03-11T12:29:42.961" v="7412" actId="478"/>
          <ac:picMkLst>
            <pc:docMk/>
            <pc:sldMk cId="1810118557" sldId="283"/>
            <ac:picMk id="9" creationId="{BAA93130-C91B-4044-A1B1-A898FFF53045}"/>
          </ac:picMkLst>
        </pc:picChg>
        <pc:picChg chg="del">
          <ac:chgData name="Mario Bizcocho" userId="7e1a0d434996af15" providerId="LiveId" clId="{D20209B1-1C2D-439C-9D20-E68E26025BE0}" dt="2019-03-04T15:05:56.729" v="6155" actId="478"/>
          <ac:picMkLst>
            <pc:docMk/>
            <pc:sldMk cId="1810118557" sldId="283"/>
            <ac:picMk id="10" creationId="{70CD237C-9041-41E6-A299-C402B6AE8EB3}"/>
          </ac:picMkLst>
        </pc:picChg>
        <pc:picChg chg="del">
          <ac:chgData name="Mario Bizcocho" userId="7e1a0d434996af15" providerId="LiveId" clId="{D20209B1-1C2D-439C-9D20-E68E26025BE0}" dt="2019-03-04T15:05:56.729" v="6155" actId="478"/>
          <ac:picMkLst>
            <pc:docMk/>
            <pc:sldMk cId="1810118557" sldId="283"/>
            <ac:picMk id="11" creationId="{F9C686D4-D488-48A6-A31A-601D6D7CB493}"/>
          </ac:picMkLst>
        </pc:picChg>
        <pc:picChg chg="del mod">
          <ac:chgData name="Mario Bizcocho" userId="7e1a0d434996af15" providerId="LiveId" clId="{D20209B1-1C2D-439C-9D20-E68E26025BE0}" dt="2019-03-11T11:03:15.903" v="7402" actId="478"/>
          <ac:picMkLst>
            <pc:docMk/>
            <pc:sldMk cId="1810118557" sldId="283"/>
            <ac:picMk id="13" creationId="{67872D4E-4347-4BFE-9424-92C233919AAB}"/>
          </ac:picMkLst>
        </pc:picChg>
        <pc:picChg chg="add">
          <ac:chgData name="Mario Bizcocho" userId="7e1a0d434996af15" providerId="LiveId" clId="{D20209B1-1C2D-439C-9D20-E68E26025BE0}" dt="2019-03-10T15:37:06.011" v="6744"/>
          <ac:picMkLst>
            <pc:docMk/>
            <pc:sldMk cId="1810118557" sldId="283"/>
            <ac:picMk id="17" creationId="{FDDE9A3C-F6EF-427D-AA69-3912CEF953FF}"/>
          </ac:picMkLst>
        </pc:picChg>
        <pc:picChg chg="add del">
          <ac:chgData name="Mario Bizcocho" userId="7e1a0d434996af15" providerId="LiveId" clId="{D20209B1-1C2D-439C-9D20-E68E26025BE0}" dt="2019-03-10T15:47:49.747" v="6777" actId="478"/>
          <ac:picMkLst>
            <pc:docMk/>
            <pc:sldMk cId="1810118557" sldId="283"/>
            <ac:picMk id="18" creationId="{94DE288C-7EC5-490E-B572-AED6FF006FCC}"/>
          </ac:picMkLst>
        </pc:picChg>
        <pc:picChg chg="add">
          <ac:chgData name="Mario Bizcocho" userId="7e1a0d434996af15" providerId="LiveId" clId="{D20209B1-1C2D-439C-9D20-E68E26025BE0}" dt="2019-03-10T15:37:06.011" v="6744"/>
          <ac:picMkLst>
            <pc:docMk/>
            <pc:sldMk cId="1810118557" sldId="283"/>
            <ac:picMk id="19" creationId="{FB174198-ABDA-4F59-9F42-B9912F3E5A8B}"/>
          </ac:picMkLst>
        </pc:picChg>
        <pc:picChg chg="add mod">
          <ac:chgData name="Mario Bizcocho" userId="7e1a0d434996af15" providerId="LiveId" clId="{D20209B1-1C2D-439C-9D20-E68E26025BE0}" dt="2019-03-10T15:48:06.670" v="6780" actId="1076"/>
          <ac:picMkLst>
            <pc:docMk/>
            <pc:sldMk cId="1810118557" sldId="283"/>
            <ac:picMk id="67" creationId="{3A2B6592-3112-48BD-82D9-7E58E505FBF4}"/>
          </ac:picMkLst>
        </pc:picChg>
        <pc:picChg chg="add del">
          <ac:chgData name="Mario Bizcocho" userId="7e1a0d434996af15" providerId="LiveId" clId="{D20209B1-1C2D-439C-9D20-E68E26025BE0}" dt="2019-03-11T11:02:22.757" v="7391"/>
          <ac:picMkLst>
            <pc:docMk/>
            <pc:sldMk cId="1810118557" sldId="283"/>
            <ac:picMk id="68" creationId="{E8383D8B-E0B8-4712-B2F5-418D7E5D7B2A}"/>
          </ac:picMkLst>
        </pc:picChg>
        <pc:picChg chg="add mod modCrop">
          <ac:chgData name="Mario Bizcocho" userId="7e1a0d434996af15" providerId="LiveId" clId="{D20209B1-1C2D-439C-9D20-E68E26025BE0}" dt="2019-03-11T11:03:05.795" v="7401" actId="1076"/>
          <ac:picMkLst>
            <pc:docMk/>
            <pc:sldMk cId="1810118557" sldId="283"/>
            <ac:picMk id="69" creationId="{3BBD8355-77B3-4534-9067-A5FCB7D83AA1}"/>
          </ac:picMkLst>
        </pc:picChg>
        <pc:picChg chg="add mod modCrop">
          <ac:chgData name="Mario Bizcocho" userId="7e1a0d434996af15" providerId="LiveId" clId="{D20209B1-1C2D-439C-9D20-E68E26025BE0}" dt="2019-03-11T12:31:11.264" v="7419" actId="1076"/>
          <ac:picMkLst>
            <pc:docMk/>
            <pc:sldMk cId="1810118557" sldId="283"/>
            <ac:picMk id="70" creationId="{F80A53D5-4F77-4055-904F-A8E4C8967A82}"/>
          </ac:picMkLst>
        </pc:picChg>
      </pc:sldChg>
      <pc:sldChg chg="addSp delSp modSp add">
        <pc:chgData name="Mario Bizcocho" userId="7e1a0d434996af15" providerId="LiveId" clId="{D20209B1-1C2D-439C-9D20-E68E26025BE0}" dt="2019-03-04T15:17:00.189" v="6509" actId="122"/>
        <pc:sldMkLst>
          <pc:docMk/>
          <pc:sldMk cId="3822893113" sldId="284"/>
        </pc:sldMkLst>
        <pc:spChg chg="mod">
          <ac:chgData name="Mario Bizcocho" userId="7e1a0d434996af15" providerId="LiveId" clId="{D20209B1-1C2D-439C-9D20-E68E26025BE0}" dt="2019-03-04T15:10:13.971" v="6385" actId="20577"/>
          <ac:spMkLst>
            <pc:docMk/>
            <pc:sldMk cId="3822893113" sldId="284"/>
            <ac:spMk id="2" creationId="{965BE6E4-53AA-4F5A-824C-34B67B318344}"/>
          </ac:spMkLst>
        </pc:spChg>
        <pc:spChg chg="add mod">
          <ac:chgData name="Mario Bizcocho" userId="7e1a0d434996af15" providerId="LiveId" clId="{D20209B1-1C2D-439C-9D20-E68E26025BE0}" dt="2019-03-04T15:16:22.722" v="6486" actId="1076"/>
          <ac:spMkLst>
            <pc:docMk/>
            <pc:sldMk cId="3822893113" sldId="284"/>
            <ac:spMk id="5" creationId="{814F7091-16AC-4505-B613-D5281776B03A}"/>
          </ac:spMkLst>
        </pc:spChg>
        <pc:spChg chg="add mod">
          <ac:chgData name="Mario Bizcocho" userId="7e1a0d434996af15" providerId="LiveId" clId="{D20209B1-1C2D-439C-9D20-E68E26025BE0}" dt="2019-03-04T15:16:22.722" v="6486" actId="1076"/>
          <ac:spMkLst>
            <pc:docMk/>
            <pc:sldMk cId="3822893113" sldId="284"/>
            <ac:spMk id="11" creationId="{68149811-FFED-4F74-B91A-CA76942533A7}"/>
          </ac:spMkLst>
        </pc:spChg>
        <pc:spChg chg="add mod">
          <ac:chgData name="Mario Bizcocho" userId="7e1a0d434996af15" providerId="LiveId" clId="{D20209B1-1C2D-439C-9D20-E68E26025BE0}" dt="2019-03-04T15:17:00.189" v="6509" actId="122"/>
          <ac:spMkLst>
            <pc:docMk/>
            <pc:sldMk cId="3822893113" sldId="284"/>
            <ac:spMk id="14" creationId="{8BE3E922-DED0-4381-A1A0-1C29C41878F5}"/>
          </ac:spMkLst>
        </pc:spChg>
        <pc:graphicFrameChg chg="del">
          <ac:chgData name="Mario Bizcocho" userId="7e1a0d434996af15" providerId="LiveId" clId="{D20209B1-1C2D-439C-9D20-E68E26025BE0}" dt="2019-03-04T15:10:17.744" v="6386" actId="478"/>
          <ac:graphicFrameMkLst>
            <pc:docMk/>
            <pc:sldMk cId="3822893113" sldId="284"/>
            <ac:graphicFrameMk id="12" creationId="{443E6068-6A52-4DC9-81FD-5853B748A20A}"/>
          </ac:graphicFrameMkLst>
        </pc:graphicFrameChg>
        <pc:picChg chg="del">
          <ac:chgData name="Mario Bizcocho" userId="7e1a0d434996af15" providerId="LiveId" clId="{D20209B1-1C2D-439C-9D20-E68E26025BE0}" dt="2019-03-04T15:10:17.744" v="6386" actId="478"/>
          <ac:picMkLst>
            <pc:docMk/>
            <pc:sldMk cId="3822893113" sldId="284"/>
            <ac:picMk id="3" creationId="{64F68E02-B049-4B82-BB39-79FB893DD1D6}"/>
          </ac:picMkLst>
        </pc:picChg>
        <pc:picChg chg="del">
          <ac:chgData name="Mario Bizcocho" userId="7e1a0d434996af15" providerId="LiveId" clId="{D20209B1-1C2D-439C-9D20-E68E26025BE0}" dt="2019-03-04T15:10:17.744" v="6386" actId="478"/>
          <ac:picMkLst>
            <pc:docMk/>
            <pc:sldMk cId="3822893113" sldId="284"/>
            <ac:picMk id="6" creationId="{2B9B94CA-33F7-4CBB-A6BB-6647D2523398}"/>
          </ac:picMkLst>
        </pc:picChg>
        <pc:picChg chg="del">
          <ac:chgData name="Mario Bizcocho" userId="7e1a0d434996af15" providerId="LiveId" clId="{D20209B1-1C2D-439C-9D20-E68E26025BE0}" dt="2019-03-04T15:10:17.744" v="6386" actId="478"/>
          <ac:picMkLst>
            <pc:docMk/>
            <pc:sldMk cId="3822893113" sldId="284"/>
            <ac:picMk id="9" creationId="{BAA93130-C91B-4044-A1B1-A898FFF53045}"/>
          </ac:picMkLst>
        </pc:picChg>
        <pc:picChg chg="del">
          <ac:chgData name="Mario Bizcocho" userId="7e1a0d434996af15" providerId="LiveId" clId="{D20209B1-1C2D-439C-9D20-E68E26025BE0}" dt="2019-03-04T15:10:17.744" v="6386" actId="478"/>
          <ac:picMkLst>
            <pc:docMk/>
            <pc:sldMk cId="3822893113" sldId="284"/>
            <ac:picMk id="13" creationId="{67872D4E-4347-4BFE-9424-92C233919AAB}"/>
          </ac:picMkLst>
        </pc:picChg>
        <pc:picChg chg="add mod">
          <ac:chgData name="Mario Bizcocho" userId="7e1a0d434996af15" providerId="LiveId" clId="{D20209B1-1C2D-439C-9D20-E68E26025BE0}" dt="2019-03-04T15:16:22.722" v="6486" actId="1076"/>
          <ac:picMkLst>
            <pc:docMk/>
            <pc:sldMk cId="3822893113" sldId="284"/>
            <ac:picMk id="3074" creationId="{A36C503F-D7EB-40B9-8502-1E5809911349}"/>
          </ac:picMkLst>
        </pc:picChg>
      </pc:sldChg>
      <pc:sldChg chg="addSp delSp modSp add mod ord setBg delAnim modAnim">
        <pc:chgData name="Mario Bizcocho" userId="7e1a0d434996af15" providerId="LiveId" clId="{D20209B1-1C2D-439C-9D20-E68E26025BE0}" dt="2019-03-14T23:04:34.190" v="8469"/>
        <pc:sldMkLst>
          <pc:docMk/>
          <pc:sldMk cId="1712662569" sldId="285"/>
        </pc:sldMkLst>
        <pc:spChg chg="mod">
          <ac:chgData name="Mario Bizcocho" userId="7e1a0d434996af15" providerId="LiveId" clId="{D20209B1-1C2D-439C-9D20-E68E26025BE0}" dt="2019-03-09T18:30:06.280" v="6591" actId="26606"/>
          <ac:spMkLst>
            <pc:docMk/>
            <pc:sldMk cId="1712662569" sldId="285"/>
            <ac:spMk id="2" creationId="{8B815FB6-2A9C-42FC-BFC3-A30BE22E67A4}"/>
          </ac:spMkLst>
        </pc:spChg>
        <pc:spChg chg="mod">
          <ac:chgData name="Mario Bizcocho" userId="7e1a0d434996af15" providerId="LiveId" clId="{D20209B1-1C2D-439C-9D20-E68E26025BE0}" dt="2019-03-09T18:30:06.280" v="6591" actId="26606"/>
          <ac:spMkLst>
            <pc:docMk/>
            <pc:sldMk cId="1712662569" sldId="285"/>
            <ac:spMk id="5" creationId="{BD590A09-595B-4D7B-9472-202B3AEFC51A}"/>
          </ac:spMkLst>
        </pc:spChg>
        <pc:spChg chg="add del mod">
          <ac:chgData name="Mario Bizcocho" userId="7e1a0d434996af15" providerId="LiveId" clId="{D20209B1-1C2D-439C-9D20-E68E26025BE0}" dt="2019-03-09T18:29:39.854" v="6579" actId="478"/>
          <ac:spMkLst>
            <pc:docMk/>
            <pc:sldMk cId="1712662569" sldId="285"/>
            <ac:spMk id="7" creationId="{93BBC506-674F-4524-8465-2CE298B6860B}"/>
          </ac:spMkLst>
        </pc:spChg>
        <pc:spChg chg="add del">
          <ac:chgData name="Mario Bizcocho" userId="7e1a0d434996af15" providerId="LiveId" clId="{D20209B1-1C2D-439C-9D20-E68E26025BE0}" dt="2019-03-09T18:30:01.385" v="6585" actId="26606"/>
          <ac:spMkLst>
            <pc:docMk/>
            <pc:sldMk cId="1712662569" sldId="285"/>
            <ac:spMk id="13" creationId="{0435E05D-C29D-45BA-887D-94B257315B14}"/>
          </ac:spMkLst>
        </pc:spChg>
        <pc:spChg chg="add del">
          <ac:chgData name="Mario Bizcocho" userId="7e1a0d434996af15" providerId="LiveId" clId="{D20209B1-1C2D-439C-9D20-E68E26025BE0}" dt="2019-03-09T18:30:01.385" v="6585" actId="26606"/>
          <ac:spMkLst>
            <pc:docMk/>
            <pc:sldMk cId="1712662569" sldId="285"/>
            <ac:spMk id="15" creationId="{C0832B8F-914B-4B26-975B-D7D8C3B9D104}"/>
          </ac:spMkLst>
        </pc:spChg>
        <pc:spChg chg="add del">
          <ac:chgData name="Mario Bizcocho" userId="7e1a0d434996af15" providerId="LiveId" clId="{D20209B1-1C2D-439C-9D20-E68E26025BE0}" dt="2019-03-09T18:30:01.385" v="6585" actId="26606"/>
          <ac:spMkLst>
            <pc:docMk/>
            <pc:sldMk cId="1712662569" sldId="285"/>
            <ac:spMk id="17" creationId="{783D74E9-2222-42D1-A153-7C1BC127FEEE}"/>
          </ac:spMkLst>
        </pc:spChg>
        <pc:spChg chg="add del">
          <ac:chgData name="Mario Bizcocho" userId="7e1a0d434996af15" providerId="LiveId" clId="{D20209B1-1C2D-439C-9D20-E68E26025BE0}" dt="2019-03-09T18:30:01.385" v="6585" actId="26606"/>
          <ac:spMkLst>
            <pc:docMk/>
            <pc:sldMk cId="1712662569" sldId="285"/>
            <ac:spMk id="19" creationId="{98540151-37A3-40D0-BBFC-EA9933B63AA9}"/>
          </ac:spMkLst>
        </pc:spChg>
        <pc:spChg chg="add del">
          <ac:chgData name="Mario Bizcocho" userId="7e1a0d434996af15" providerId="LiveId" clId="{D20209B1-1C2D-439C-9D20-E68E26025BE0}" dt="2019-03-09T18:30:01.385" v="6585" actId="26606"/>
          <ac:spMkLst>
            <pc:docMk/>
            <pc:sldMk cId="1712662569" sldId="285"/>
            <ac:spMk id="21" creationId="{6BDE11A2-669A-4CF8-BDBE-D0A162AB3CD2}"/>
          </ac:spMkLst>
        </pc:spChg>
        <pc:spChg chg="add del">
          <ac:chgData name="Mario Bizcocho" userId="7e1a0d434996af15" providerId="LiveId" clId="{D20209B1-1C2D-439C-9D20-E68E26025BE0}" dt="2019-03-09T18:30:03.500" v="6588" actId="26606"/>
          <ac:spMkLst>
            <pc:docMk/>
            <pc:sldMk cId="1712662569" sldId="285"/>
            <ac:spMk id="23" creationId="{0435E05D-C29D-45BA-887D-94B257315B14}"/>
          </ac:spMkLst>
        </pc:spChg>
        <pc:spChg chg="add del">
          <ac:chgData name="Mario Bizcocho" userId="7e1a0d434996af15" providerId="LiveId" clId="{D20209B1-1C2D-439C-9D20-E68E26025BE0}" dt="2019-03-09T18:30:03.500" v="6588" actId="26606"/>
          <ac:spMkLst>
            <pc:docMk/>
            <pc:sldMk cId="1712662569" sldId="285"/>
            <ac:spMk id="24" creationId="{C0832B8F-914B-4B26-975B-D7D8C3B9D104}"/>
          </ac:spMkLst>
        </pc:spChg>
        <pc:spChg chg="add del">
          <ac:chgData name="Mario Bizcocho" userId="7e1a0d434996af15" providerId="LiveId" clId="{D20209B1-1C2D-439C-9D20-E68E26025BE0}" dt="2019-03-09T18:30:03.500" v="6588" actId="26606"/>
          <ac:spMkLst>
            <pc:docMk/>
            <pc:sldMk cId="1712662569" sldId="285"/>
            <ac:spMk id="25" creationId="{B5790ACC-6AA7-45C3-86F9-D607BB2F8DA6}"/>
          </ac:spMkLst>
        </pc:spChg>
        <pc:spChg chg="add del">
          <ac:chgData name="Mario Bizcocho" userId="7e1a0d434996af15" providerId="LiveId" clId="{D20209B1-1C2D-439C-9D20-E68E26025BE0}" dt="2019-03-09T18:30:03.500" v="6588" actId="26606"/>
          <ac:spMkLst>
            <pc:docMk/>
            <pc:sldMk cId="1712662569" sldId="285"/>
            <ac:spMk id="26" creationId="{5330D13B-3B87-46AC-B6F5-7E13BC88BE14}"/>
          </ac:spMkLst>
        </pc:spChg>
        <pc:spChg chg="add del">
          <ac:chgData name="Mario Bizcocho" userId="7e1a0d434996af15" providerId="LiveId" clId="{D20209B1-1C2D-439C-9D20-E68E26025BE0}" dt="2019-03-09T18:30:06.280" v="6591" actId="26606"/>
          <ac:spMkLst>
            <pc:docMk/>
            <pc:sldMk cId="1712662569" sldId="285"/>
            <ac:spMk id="28" creationId="{0435E05D-C29D-45BA-887D-94B257315B14}"/>
          </ac:spMkLst>
        </pc:spChg>
        <pc:spChg chg="add del">
          <ac:chgData name="Mario Bizcocho" userId="7e1a0d434996af15" providerId="LiveId" clId="{D20209B1-1C2D-439C-9D20-E68E26025BE0}" dt="2019-03-09T18:30:06.280" v="6591" actId="26606"/>
          <ac:spMkLst>
            <pc:docMk/>
            <pc:sldMk cId="1712662569" sldId="285"/>
            <ac:spMk id="29" creationId="{C0832B8F-914B-4B26-975B-D7D8C3B9D104}"/>
          </ac:spMkLst>
        </pc:spChg>
        <pc:spChg chg="add del">
          <ac:chgData name="Mario Bizcocho" userId="7e1a0d434996af15" providerId="LiveId" clId="{D20209B1-1C2D-439C-9D20-E68E26025BE0}" dt="2019-03-09T18:30:06.280" v="6591" actId="26606"/>
          <ac:spMkLst>
            <pc:docMk/>
            <pc:sldMk cId="1712662569" sldId="285"/>
            <ac:spMk id="30" creationId="{62AA0C3B-53B7-4738-A330-96777938392F}"/>
          </ac:spMkLst>
        </pc:spChg>
        <pc:spChg chg="add del">
          <ac:chgData name="Mario Bizcocho" userId="7e1a0d434996af15" providerId="LiveId" clId="{D20209B1-1C2D-439C-9D20-E68E26025BE0}" dt="2019-03-09T18:30:06.280" v="6591" actId="26606"/>
          <ac:spMkLst>
            <pc:docMk/>
            <pc:sldMk cId="1712662569" sldId="285"/>
            <ac:spMk id="31" creationId="{448AA5E2-388F-4703-8CDC-16832A770F72}"/>
          </ac:spMkLst>
        </pc:spChg>
        <pc:graphicFrameChg chg="del">
          <ac:chgData name="Mario Bizcocho" userId="7e1a0d434996af15" providerId="LiveId" clId="{D20209B1-1C2D-439C-9D20-E68E26025BE0}" dt="2019-03-09T18:29:36.497" v="6578" actId="478"/>
          <ac:graphicFrameMkLst>
            <pc:docMk/>
            <pc:sldMk cId="1712662569" sldId="285"/>
            <ac:graphicFrameMk id="4" creationId="{158C23EF-AA58-4150-BDBC-26DF4F52ECA5}"/>
          </ac:graphicFrameMkLst>
        </pc:graphicFrameChg>
        <pc:graphicFrameChg chg="del">
          <ac:chgData name="Mario Bizcocho" userId="7e1a0d434996af15" providerId="LiveId" clId="{D20209B1-1C2D-439C-9D20-E68E26025BE0}" dt="2019-03-09T18:29:44.162" v="6580" actId="478"/>
          <ac:graphicFrameMkLst>
            <pc:docMk/>
            <pc:sldMk cId="1712662569" sldId="285"/>
            <ac:graphicFrameMk id="6" creationId="{F70726C3-7BBC-4828-925A-454B461EF4B5}"/>
          </ac:graphicFrameMkLst>
        </pc:graphicFrameChg>
        <pc:graphicFrameChg chg="add mod">
          <ac:chgData name="Mario Bizcocho" userId="7e1a0d434996af15" providerId="LiveId" clId="{D20209B1-1C2D-439C-9D20-E68E26025BE0}" dt="2019-03-10T15:58:23.398" v="6835" actId="403"/>
          <ac:graphicFrameMkLst>
            <pc:docMk/>
            <pc:sldMk cId="1712662569" sldId="285"/>
            <ac:graphicFrameMk id="8" creationId="{F4DB87CB-996C-4A09-8558-3BEBD0C53B2C}"/>
          </ac:graphicFrameMkLst>
        </pc:graphicFrameChg>
      </pc:sldChg>
      <pc:sldChg chg="modSp add">
        <pc:chgData name="Mario Bizcocho" userId="7e1a0d434996af15" providerId="LiveId" clId="{D20209B1-1C2D-439C-9D20-E68E26025BE0}" dt="2019-03-14T22:32:52.943" v="7687"/>
        <pc:sldMkLst>
          <pc:docMk/>
          <pc:sldMk cId="4147421482" sldId="286"/>
        </pc:sldMkLst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4147421482" sldId="286"/>
            <ac:spMk id="4" creationId="{4538384E-9CCC-4D9F-905F-D4424DBFB422}"/>
          </ac:spMkLst>
        </pc:spChg>
      </pc:sldChg>
      <pc:sldChg chg="addSp delSp modSp add modAnim">
        <pc:chgData name="Mario Bizcocho" userId="7e1a0d434996af15" providerId="LiveId" clId="{D20209B1-1C2D-439C-9D20-E68E26025BE0}" dt="2019-03-15T22:11:17.117" v="8953" actId="14100"/>
        <pc:sldMkLst>
          <pc:docMk/>
          <pc:sldMk cId="738104632" sldId="287"/>
        </pc:sldMkLst>
        <pc:spChg chg="add del mod">
          <ac:chgData name="Mario Bizcocho" userId="7e1a0d434996af15" providerId="LiveId" clId="{D20209B1-1C2D-439C-9D20-E68E26025BE0}" dt="2019-03-11T14:36:35.574" v="7433" actId="478"/>
          <ac:spMkLst>
            <pc:docMk/>
            <pc:sldMk cId="738104632" sldId="287"/>
            <ac:spMk id="3" creationId="{04E44035-6DC0-4796-A600-31D2C2EB3F87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738104632" sldId="287"/>
            <ac:spMk id="4" creationId="{4538384E-9CCC-4D9F-905F-D4424DBFB422}"/>
          </ac:spMkLst>
        </pc:spChg>
        <pc:graphicFrameChg chg="del">
          <ac:chgData name="Mario Bizcocho" userId="7e1a0d434996af15" providerId="LiveId" clId="{D20209B1-1C2D-439C-9D20-E68E26025BE0}" dt="2019-03-11T14:36:25.544" v="7431" actId="478"/>
          <ac:graphicFrameMkLst>
            <pc:docMk/>
            <pc:sldMk cId="738104632" sldId="287"/>
            <ac:graphicFrameMk id="14" creationId="{E0AEC77C-4669-44C6-AA36-F00AB9E0AEE2}"/>
          </ac:graphicFrameMkLst>
        </pc:graphicFrameChg>
        <pc:picChg chg="add del mod">
          <ac:chgData name="Mario Bizcocho" userId="7e1a0d434996af15" providerId="LiveId" clId="{D20209B1-1C2D-439C-9D20-E68E26025BE0}" dt="2019-03-15T22:10:56.616" v="8950" actId="478"/>
          <ac:picMkLst>
            <pc:docMk/>
            <pc:sldMk cId="738104632" sldId="287"/>
            <ac:picMk id="3" creationId="{15B9AE44-600B-42AF-9903-A3EC1B6824A7}"/>
          </ac:picMkLst>
        </pc:picChg>
        <pc:picChg chg="add mod">
          <ac:chgData name="Mario Bizcocho" userId="7e1a0d434996af15" providerId="LiveId" clId="{D20209B1-1C2D-439C-9D20-E68E26025BE0}" dt="2019-03-15T22:11:17.117" v="8953" actId="14100"/>
          <ac:picMkLst>
            <pc:docMk/>
            <pc:sldMk cId="738104632" sldId="287"/>
            <ac:picMk id="5" creationId="{37073C01-091D-44CA-9250-F52B889A551F}"/>
          </ac:picMkLst>
        </pc:picChg>
        <pc:picChg chg="add del mod">
          <ac:chgData name="Mario Bizcocho" userId="7e1a0d434996af15" providerId="LiveId" clId="{D20209B1-1C2D-439C-9D20-E68E26025BE0}" dt="2019-03-11T15:27:33.547" v="7625" actId="478"/>
          <ac:picMkLst>
            <pc:docMk/>
            <pc:sldMk cId="738104632" sldId="287"/>
            <ac:picMk id="5" creationId="{F0920434-ABB9-446B-AC95-42ABA79AD3A6}"/>
          </ac:picMkLst>
        </pc:picChg>
        <pc:picChg chg="add del mod">
          <ac:chgData name="Mario Bizcocho" userId="7e1a0d434996af15" providerId="LiveId" clId="{D20209B1-1C2D-439C-9D20-E68E26025BE0}" dt="2019-03-11T15:51:11.731" v="7632" actId="478"/>
          <ac:picMkLst>
            <pc:docMk/>
            <pc:sldMk cId="738104632" sldId="287"/>
            <ac:picMk id="6" creationId="{5EFD294A-94CF-4012-B8A4-74D608261434}"/>
          </ac:picMkLst>
        </pc:picChg>
        <pc:picChg chg="add del mod">
          <ac:chgData name="Mario Bizcocho" userId="7e1a0d434996af15" providerId="LiveId" clId="{D20209B1-1C2D-439C-9D20-E68E26025BE0}" dt="2019-03-15T22:08:37.319" v="8946" actId="478"/>
          <ac:picMkLst>
            <pc:docMk/>
            <pc:sldMk cId="738104632" sldId="287"/>
            <ac:picMk id="7" creationId="{B666C697-CA56-4236-8FAA-4627FD261303}"/>
          </ac:picMkLst>
        </pc:picChg>
        <pc:picChg chg="del">
          <ac:chgData name="Mario Bizcocho" userId="7e1a0d434996af15" providerId="LiveId" clId="{D20209B1-1C2D-439C-9D20-E68E26025BE0}" dt="2019-03-11T14:36:25.544" v="7431" actId="478"/>
          <ac:picMkLst>
            <pc:docMk/>
            <pc:sldMk cId="738104632" sldId="287"/>
            <ac:picMk id="1026" creationId="{51769633-2976-4753-BE92-ED89AAA9565F}"/>
          </ac:picMkLst>
        </pc:picChg>
        <pc:picChg chg="del">
          <ac:chgData name="Mario Bizcocho" userId="7e1a0d434996af15" providerId="LiveId" clId="{D20209B1-1C2D-439C-9D20-E68E26025BE0}" dt="2019-03-11T14:36:25.544" v="7431" actId="478"/>
          <ac:picMkLst>
            <pc:docMk/>
            <pc:sldMk cId="738104632" sldId="287"/>
            <ac:picMk id="1028" creationId="{5C8A70A1-3416-4DB8-8045-C4D2EB64DA5D}"/>
          </ac:picMkLst>
        </pc:picChg>
        <pc:picChg chg="del">
          <ac:chgData name="Mario Bizcocho" userId="7e1a0d434996af15" providerId="LiveId" clId="{D20209B1-1C2D-439C-9D20-E68E26025BE0}" dt="2019-03-11T14:36:25.544" v="7431" actId="478"/>
          <ac:picMkLst>
            <pc:docMk/>
            <pc:sldMk cId="738104632" sldId="287"/>
            <ac:picMk id="1032" creationId="{5E607D31-091B-499E-96C9-45D14FA7E99D}"/>
          </ac:picMkLst>
        </pc:picChg>
        <pc:picChg chg="del">
          <ac:chgData name="Mario Bizcocho" userId="7e1a0d434996af15" providerId="LiveId" clId="{D20209B1-1C2D-439C-9D20-E68E26025BE0}" dt="2019-03-11T14:36:25.544" v="7431" actId="478"/>
          <ac:picMkLst>
            <pc:docMk/>
            <pc:sldMk cId="738104632" sldId="287"/>
            <ac:picMk id="1034" creationId="{99231428-5536-4DC4-9660-17DD11A92FD3}"/>
          </ac:picMkLst>
        </pc:picChg>
        <pc:picChg chg="del">
          <ac:chgData name="Mario Bizcocho" userId="7e1a0d434996af15" providerId="LiveId" clId="{D20209B1-1C2D-439C-9D20-E68E26025BE0}" dt="2019-03-11T14:36:25.544" v="7431" actId="478"/>
          <ac:picMkLst>
            <pc:docMk/>
            <pc:sldMk cId="738104632" sldId="287"/>
            <ac:picMk id="1036" creationId="{8A18280E-D75C-4394-B4E5-A9C019243ADE}"/>
          </ac:picMkLst>
        </pc:picChg>
        <pc:picChg chg="del">
          <ac:chgData name="Mario Bizcocho" userId="7e1a0d434996af15" providerId="LiveId" clId="{D20209B1-1C2D-439C-9D20-E68E26025BE0}" dt="2019-03-11T14:36:25.544" v="7431" actId="478"/>
          <ac:picMkLst>
            <pc:docMk/>
            <pc:sldMk cId="738104632" sldId="287"/>
            <ac:picMk id="1038" creationId="{A485E10A-E24E-463F-9A6B-A65347320451}"/>
          </ac:picMkLst>
        </pc:picChg>
        <pc:picChg chg="del">
          <ac:chgData name="Mario Bizcocho" userId="7e1a0d434996af15" providerId="LiveId" clId="{D20209B1-1C2D-439C-9D20-E68E26025BE0}" dt="2019-03-11T14:36:25.544" v="7431" actId="478"/>
          <ac:picMkLst>
            <pc:docMk/>
            <pc:sldMk cId="738104632" sldId="287"/>
            <ac:picMk id="1040" creationId="{8C62AF36-F7C3-4981-ACA8-EB9F147FC1FE}"/>
          </ac:picMkLst>
        </pc:picChg>
      </pc:sldChg>
      <pc:sldChg chg="delSp modSp add delAnim modAnim">
        <pc:chgData name="Mario Bizcocho" userId="7e1a0d434996af15" providerId="LiveId" clId="{D20209B1-1C2D-439C-9D20-E68E26025BE0}" dt="2019-03-14T22:32:52.943" v="7687"/>
        <pc:sldMkLst>
          <pc:docMk/>
          <pc:sldMk cId="1062650969" sldId="288"/>
        </pc:sldMkLst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1062650969" sldId="288"/>
            <ac:spMk id="4" creationId="{4538384E-9CCC-4D9F-905F-D4424DBFB422}"/>
          </ac:spMkLst>
        </pc:spChg>
        <pc:graphicFrameChg chg="mod">
          <ac:chgData name="Mario Bizcocho" userId="7e1a0d434996af15" providerId="LiveId" clId="{D20209B1-1C2D-439C-9D20-E68E26025BE0}" dt="2019-03-11T14:51:08.943" v="7592" actId="20577"/>
          <ac:graphicFrameMkLst>
            <pc:docMk/>
            <pc:sldMk cId="1062650969" sldId="288"/>
            <ac:graphicFrameMk id="14" creationId="{E0AEC77C-4669-44C6-AA36-F00AB9E0AEE2}"/>
          </ac:graphicFrameMkLst>
        </pc:graphicFrameChg>
        <pc:picChg chg="del">
          <ac:chgData name="Mario Bizcocho" userId="7e1a0d434996af15" providerId="LiveId" clId="{D20209B1-1C2D-439C-9D20-E68E26025BE0}" dt="2019-03-11T14:49:08.747" v="7446" actId="478"/>
          <ac:picMkLst>
            <pc:docMk/>
            <pc:sldMk cId="1062650969" sldId="288"/>
            <ac:picMk id="1026" creationId="{51769633-2976-4753-BE92-ED89AAA9565F}"/>
          </ac:picMkLst>
        </pc:picChg>
        <pc:picChg chg="del mod">
          <ac:chgData name="Mario Bizcocho" userId="7e1a0d434996af15" providerId="LiveId" clId="{D20209B1-1C2D-439C-9D20-E68E26025BE0}" dt="2019-03-11T14:49:50.262" v="7497" actId="478"/>
          <ac:picMkLst>
            <pc:docMk/>
            <pc:sldMk cId="1062650969" sldId="288"/>
            <ac:picMk id="1028" creationId="{5C8A70A1-3416-4DB8-8045-C4D2EB64DA5D}"/>
          </ac:picMkLst>
        </pc:picChg>
        <pc:picChg chg="del mod">
          <ac:chgData name="Mario Bizcocho" userId="7e1a0d434996af15" providerId="LiveId" clId="{D20209B1-1C2D-439C-9D20-E68E26025BE0}" dt="2019-03-11T14:49:55.246" v="7498" actId="478"/>
          <ac:picMkLst>
            <pc:docMk/>
            <pc:sldMk cId="1062650969" sldId="288"/>
            <ac:picMk id="1032" creationId="{5E607D31-091B-499E-96C9-45D14FA7E99D}"/>
          </ac:picMkLst>
        </pc:picChg>
        <pc:picChg chg="del mod">
          <ac:chgData name="Mario Bizcocho" userId="7e1a0d434996af15" providerId="LiveId" clId="{D20209B1-1C2D-439C-9D20-E68E26025BE0}" dt="2019-03-11T14:49:55.246" v="7498" actId="478"/>
          <ac:picMkLst>
            <pc:docMk/>
            <pc:sldMk cId="1062650969" sldId="288"/>
            <ac:picMk id="1034" creationId="{99231428-5536-4DC4-9660-17DD11A92FD3}"/>
          </ac:picMkLst>
        </pc:picChg>
        <pc:picChg chg="del mod">
          <ac:chgData name="Mario Bizcocho" userId="7e1a0d434996af15" providerId="LiveId" clId="{D20209B1-1C2D-439C-9D20-E68E26025BE0}" dt="2019-03-11T14:49:55.246" v="7498" actId="478"/>
          <ac:picMkLst>
            <pc:docMk/>
            <pc:sldMk cId="1062650969" sldId="288"/>
            <ac:picMk id="1036" creationId="{8A18280E-D75C-4394-B4E5-A9C019243ADE}"/>
          </ac:picMkLst>
        </pc:picChg>
        <pc:picChg chg="del mod">
          <ac:chgData name="Mario Bizcocho" userId="7e1a0d434996af15" providerId="LiveId" clId="{D20209B1-1C2D-439C-9D20-E68E26025BE0}" dt="2019-03-11T14:49:55.246" v="7498" actId="478"/>
          <ac:picMkLst>
            <pc:docMk/>
            <pc:sldMk cId="1062650969" sldId="288"/>
            <ac:picMk id="1038" creationId="{A485E10A-E24E-463F-9A6B-A65347320451}"/>
          </ac:picMkLst>
        </pc:picChg>
        <pc:picChg chg="del mod">
          <ac:chgData name="Mario Bizcocho" userId="7e1a0d434996af15" providerId="LiveId" clId="{D20209B1-1C2D-439C-9D20-E68E26025BE0}" dt="2019-03-11T14:49:55.246" v="7498" actId="478"/>
          <ac:picMkLst>
            <pc:docMk/>
            <pc:sldMk cId="1062650969" sldId="288"/>
            <ac:picMk id="1040" creationId="{8C62AF36-F7C3-4981-ACA8-EB9F147FC1FE}"/>
          </ac:picMkLst>
        </pc:picChg>
      </pc:sldChg>
      <pc:sldChg chg="addSp delSp modSp add delDesignElem">
        <pc:chgData name="Mario Bizcocho" userId="7e1a0d434996af15" providerId="LiveId" clId="{D20209B1-1C2D-439C-9D20-E68E26025BE0}" dt="2019-03-15T22:01:19.548" v="8940"/>
        <pc:sldMkLst>
          <pc:docMk/>
          <pc:sldMk cId="1015936048" sldId="289"/>
        </pc:sldMkLst>
        <pc:spChg chg="add mod">
          <ac:chgData name="Mario Bizcocho" userId="7e1a0d434996af15" providerId="LiveId" clId="{D20209B1-1C2D-439C-9D20-E68E26025BE0}" dt="2019-03-11T15:06:17.969" v="7598" actId="1076"/>
          <ac:spMkLst>
            <pc:docMk/>
            <pc:sldMk cId="1015936048" sldId="289"/>
            <ac:spMk id="3" creationId="{43A3AF3D-F66E-41B6-9B11-4544468BC613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1015936048" sldId="289"/>
            <ac:spMk id="4" creationId="{F5E94FB3-3B70-4748-A470-5F6B9D9E7569}"/>
          </ac:spMkLst>
        </pc:spChg>
        <pc:spChg chg="add del mod">
          <ac:chgData name="Mario Bizcocho" userId="7e1a0d434996af15" providerId="LiveId" clId="{D20209B1-1C2D-439C-9D20-E68E26025BE0}" dt="2019-03-15T22:00:53.921" v="8934" actId="478"/>
          <ac:spMkLst>
            <pc:docMk/>
            <pc:sldMk cId="1015936048" sldId="289"/>
            <ac:spMk id="5" creationId="{A073633C-D659-4A97-BDB9-F4FEEC0730BD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015936048" sldId="289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015936048" sldId="289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015936048" sldId="289"/>
            <ac:spMk id="25" creationId="{7B20D11A-6223-4CBA-9C52-7B65CF90A0DC}"/>
          </ac:spMkLst>
        </pc:spChg>
        <pc:graphicFrameChg chg="del mod">
          <ac:chgData name="Mario Bizcocho" userId="7e1a0d434996af15" providerId="LiveId" clId="{D20209B1-1C2D-439C-9D20-E68E26025BE0}" dt="2019-03-15T22:00:52.483" v="8933" actId="478"/>
          <ac:graphicFrameMkLst>
            <pc:docMk/>
            <pc:sldMk cId="1015936048" sldId="289"/>
            <ac:graphicFrameMk id="6" creationId="{99A682BA-35F1-4DCD-89B4-C40720BAAF85}"/>
          </ac:graphicFrameMkLst>
        </pc:graphicFrameChg>
        <pc:graphicFrameChg chg="add">
          <ac:chgData name="Mario Bizcocho" userId="7e1a0d434996af15" providerId="LiveId" clId="{D20209B1-1C2D-439C-9D20-E68E26025BE0}" dt="2019-03-15T22:01:19.548" v="8940"/>
          <ac:graphicFrameMkLst>
            <pc:docMk/>
            <pc:sldMk cId="1015936048" sldId="289"/>
            <ac:graphicFrameMk id="11" creationId="{8B88A736-946E-4B14-91EC-1123CD245C12}"/>
          </ac:graphicFrameMkLst>
        </pc:graphicFrameChg>
        <pc:picChg chg="add del">
          <ac:chgData name="Mario Bizcocho" userId="7e1a0d434996af15" providerId="LiveId" clId="{D20209B1-1C2D-439C-9D20-E68E26025BE0}" dt="2019-03-15T22:00:55.766" v="8936"/>
          <ac:picMkLst>
            <pc:docMk/>
            <pc:sldMk cId="1015936048" sldId="289"/>
            <ac:picMk id="7" creationId="{6260402C-2CC9-499F-806F-AB3524862338}"/>
          </ac:picMkLst>
        </pc:picChg>
      </pc:sldChg>
      <pc:sldChg chg="addSp delSp modSp add ord delDesignElem">
        <pc:chgData name="Mario Bizcocho" userId="7e1a0d434996af15" providerId="LiveId" clId="{D20209B1-1C2D-439C-9D20-E68E26025BE0}" dt="2019-03-14T23:05:58.285" v="8489" actId="16803"/>
        <pc:sldMkLst>
          <pc:docMk/>
          <pc:sldMk cId="1606730092" sldId="290"/>
        </pc:sldMkLst>
        <pc:spChg chg="mod">
          <ac:chgData name="Mario Bizcocho" userId="7e1a0d434996af15" providerId="LiveId" clId="{D20209B1-1C2D-439C-9D20-E68E26025BE0}" dt="2019-03-11T15:06:48.366" v="7604" actId="1076"/>
          <ac:spMkLst>
            <pc:docMk/>
            <pc:sldMk cId="1606730092" sldId="290"/>
            <ac:spMk id="3" creationId="{43A3AF3D-F66E-41B6-9B11-4544468BC613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1606730092" sldId="290"/>
            <ac:spMk id="4" creationId="{F5E94FB3-3B70-4748-A470-5F6B9D9E756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606730092" sldId="290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606730092" sldId="290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606730092" sldId="290"/>
            <ac:spMk id="25" creationId="{7B20D11A-6223-4CBA-9C52-7B65CF90A0DC}"/>
          </ac:spMkLst>
        </pc:spChg>
        <pc:graphicFrameChg chg="mod">
          <ac:chgData name="Mario Bizcocho" userId="7e1a0d434996af15" providerId="LiveId" clId="{D20209B1-1C2D-439C-9D20-E68E26025BE0}" dt="2019-03-14T23:05:58.285" v="8489" actId="16803"/>
          <ac:graphicFrameMkLst>
            <pc:docMk/>
            <pc:sldMk cId="1606730092" sldId="290"/>
            <ac:graphicFrameMk id="6" creationId="{99A682BA-35F1-4DCD-89B4-C40720BAAF85}"/>
          </ac:graphicFrameMkLst>
        </pc:graphicFrameChg>
      </pc:sldChg>
      <pc:sldChg chg="addSp delSp modSp add ord delDesignElem">
        <pc:chgData name="Mario Bizcocho" userId="7e1a0d434996af15" providerId="LiveId" clId="{D20209B1-1C2D-439C-9D20-E68E26025BE0}" dt="2019-03-15T22:00:24.251" v="8932" actId="478"/>
        <pc:sldMkLst>
          <pc:docMk/>
          <pc:sldMk cId="1005830968" sldId="291"/>
        </pc:sldMkLst>
        <pc:spChg chg="mod">
          <ac:chgData name="Mario Bizcocho" userId="7e1a0d434996af15" providerId="LiveId" clId="{D20209B1-1C2D-439C-9D20-E68E26025BE0}" dt="2019-03-11T15:06:37.756" v="7602" actId="1076"/>
          <ac:spMkLst>
            <pc:docMk/>
            <pc:sldMk cId="1005830968" sldId="291"/>
            <ac:spMk id="3" creationId="{43A3AF3D-F66E-41B6-9B11-4544468BC613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1005830968" sldId="291"/>
            <ac:spMk id="4" creationId="{F5E94FB3-3B70-4748-A470-5F6B9D9E7569}"/>
          </ac:spMkLst>
        </pc:spChg>
        <pc:spChg chg="add del mod">
          <ac:chgData name="Mario Bizcocho" userId="7e1a0d434996af15" providerId="LiveId" clId="{D20209B1-1C2D-439C-9D20-E68E26025BE0}" dt="2019-03-15T22:00:24.251" v="8932" actId="478"/>
          <ac:spMkLst>
            <pc:docMk/>
            <pc:sldMk cId="1005830968" sldId="291"/>
            <ac:spMk id="5" creationId="{EB07F7BC-2163-4CB8-9CB4-8CAE4DAFE906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005830968" sldId="291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005830968" sldId="291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005830968" sldId="291"/>
            <ac:spMk id="25" creationId="{7B20D11A-6223-4CBA-9C52-7B65CF90A0DC}"/>
          </ac:spMkLst>
        </pc:spChg>
        <pc:graphicFrameChg chg="del">
          <ac:chgData name="Mario Bizcocho" userId="7e1a0d434996af15" providerId="LiveId" clId="{D20209B1-1C2D-439C-9D20-E68E26025BE0}" dt="2019-03-15T22:00:18.877" v="8930" actId="478"/>
          <ac:graphicFrameMkLst>
            <pc:docMk/>
            <pc:sldMk cId="1005830968" sldId="291"/>
            <ac:graphicFrameMk id="6" creationId="{99A682BA-35F1-4DCD-89B4-C40720BAAF85}"/>
          </ac:graphicFrameMkLst>
        </pc:graphicFrameChg>
        <pc:graphicFrameChg chg="add">
          <ac:chgData name="Mario Bizcocho" userId="7e1a0d434996af15" providerId="LiveId" clId="{D20209B1-1C2D-439C-9D20-E68E26025BE0}" dt="2019-03-15T22:00:19.320" v="8931"/>
          <ac:graphicFrameMkLst>
            <pc:docMk/>
            <pc:sldMk cId="1005830968" sldId="291"/>
            <ac:graphicFrameMk id="10" creationId="{4AD54551-E1EB-44AB-AB0C-4545CC5B9C57}"/>
          </ac:graphicFrameMkLst>
        </pc:graphicFrameChg>
      </pc:sldChg>
      <pc:sldChg chg="addSp delSp modSp add ord delDesignElem">
        <pc:chgData name="Mario Bizcocho" userId="7e1a0d434996af15" providerId="LiveId" clId="{D20209B1-1C2D-439C-9D20-E68E26025BE0}" dt="2019-03-14T23:06:14.838" v="8495" actId="16803"/>
        <pc:sldMkLst>
          <pc:docMk/>
          <pc:sldMk cId="4067840999" sldId="292"/>
        </pc:sldMkLst>
        <pc:spChg chg="mod">
          <ac:chgData name="Mario Bizcocho" userId="7e1a0d434996af15" providerId="LiveId" clId="{D20209B1-1C2D-439C-9D20-E68E26025BE0}" dt="2019-03-11T15:07:00.674" v="7607" actId="1076"/>
          <ac:spMkLst>
            <pc:docMk/>
            <pc:sldMk cId="4067840999" sldId="292"/>
            <ac:spMk id="3" creationId="{43A3AF3D-F66E-41B6-9B11-4544468BC613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4067840999" sldId="292"/>
            <ac:spMk id="4" creationId="{F5E94FB3-3B70-4748-A470-5F6B9D9E756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4067840999" sldId="292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4067840999" sldId="292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4067840999" sldId="292"/>
            <ac:spMk id="25" creationId="{7B20D11A-6223-4CBA-9C52-7B65CF90A0DC}"/>
          </ac:spMkLst>
        </pc:spChg>
        <pc:graphicFrameChg chg="mod">
          <ac:chgData name="Mario Bizcocho" userId="7e1a0d434996af15" providerId="LiveId" clId="{D20209B1-1C2D-439C-9D20-E68E26025BE0}" dt="2019-03-14T23:06:14.838" v="8495" actId="16803"/>
          <ac:graphicFrameMkLst>
            <pc:docMk/>
            <pc:sldMk cId="4067840999" sldId="292"/>
            <ac:graphicFrameMk id="6" creationId="{99A682BA-35F1-4DCD-89B4-C40720BAAF85}"/>
          </ac:graphicFrameMkLst>
        </pc:graphicFrameChg>
      </pc:sldChg>
      <pc:sldChg chg="addSp delSp modSp add ord delDesignElem">
        <pc:chgData name="Mario Bizcocho" userId="7e1a0d434996af15" providerId="LiveId" clId="{D20209B1-1C2D-439C-9D20-E68E26025BE0}" dt="2019-03-14T23:06:35.608" v="8501" actId="16803"/>
        <pc:sldMkLst>
          <pc:docMk/>
          <pc:sldMk cId="760144734" sldId="293"/>
        </pc:sldMkLst>
        <pc:spChg chg="mod">
          <ac:chgData name="Mario Bizcocho" userId="7e1a0d434996af15" providerId="LiveId" clId="{D20209B1-1C2D-439C-9D20-E68E26025BE0}" dt="2019-03-11T15:07:11.518" v="7610" actId="1076"/>
          <ac:spMkLst>
            <pc:docMk/>
            <pc:sldMk cId="760144734" sldId="293"/>
            <ac:spMk id="3" creationId="{43A3AF3D-F66E-41B6-9B11-4544468BC613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760144734" sldId="293"/>
            <ac:spMk id="4" creationId="{F5E94FB3-3B70-4748-A470-5F6B9D9E756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760144734" sldId="293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760144734" sldId="293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760144734" sldId="293"/>
            <ac:spMk id="25" creationId="{7B20D11A-6223-4CBA-9C52-7B65CF90A0DC}"/>
          </ac:spMkLst>
        </pc:spChg>
        <pc:graphicFrameChg chg="mod">
          <ac:chgData name="Mario Bizcocho" userId="7e1a0d434996af15" providerId="LiveId" clId="{D20209B1-1C2D-439C-9D20-E68E26025BE0}" dt="2019-03-14T23:06:35.608" v="8501" actId="16803"/>
          <ac:graphicFrameMkLst>
            <pc:docMk/>
            <pc:sldMk cId="760144734" sldId="293"/>
            <ac:graphicFrameMk id="6" creationId="{99A682BA-35F1-4DCD-89B4-C40720BAAF85}"/>
          </ac:graphicFrameMkLst>
        </pc:graphicFrameChg>
      </pc:sldChg>
      <pc:sldChg chg="addSp delSp modSp add ord delDesignElem">
        <pc:chgData name="Mario Bizcocho" userId="7e1a0d434996af15" providerId="LiveId" clId="{D20209B1-1C2D-439C-9D20-E68E26025BE0}" dt="2019-03-14T23:06:51.266" v="8507" actId="16803"/>
        <pc:sldMkLst>
          <pc:docMk/>
          <pc:sldMk cId="1902110442" sldId="294"/>
        </pc:sldMkLst>
        <pc:spChg chg="mod">
          <ac:chgData name="Mario Bizcocho" userId="7e1a0d434996af15" providerId="LiveId" clId="{D20209B1-1C2D-439C-9D20-E68E26025BE0}" dt="2019-03-11T15:07:22.082" v="7613" actId="1076"/>
          <ac:spMkLst>
            <pc:docMk/>
            <pc:sldMk cId="1902110442" sldId="294"/>
            <ac:spMk id="3" creationId="{43A3AF3D-F66E-41B6-9B11-4544468BC613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1902110442" sldId="294"/>
            <ac:spMk id="4" creationId="{F5E94FB3-3B70-4748-A470-5F6B9D9E756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902110442" sldId="294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902110442" sldId="294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1902110442" sldId="294"/>
            <ac:spMk id="25" creationId="{7B20D11A-6223-4CBA-9C52-7B65CF90A0DC}"/>
          </ac:spMkLst>
        </pc:spChg>
        <pc:graphicFrameChg chg="mod">
          <ac:chgData name="Mario Bizcocho" userId="7e1a0d434996af15" providerId="LiveId" clId="{D20209B1-1C2D-439C-9D20-E68E26025BE0}" dt="2019-03-14T23:06:51.266" v="8507" actId="16803"/>
          <ac:graphicFrameMkLst>
            <pc:docMk/>
            <pc:sldMk cId="1902110442" sldId="294"/>
            <ac:graphicFrameMk id="6" creationId="{99A682BA-35F1-4DCD-89B4-C40720BAAF85}"/>
          </ac:graphicFrameMkLst>
        </pc:graphicFrameChg>
      </pc:sldChg>
      <pc:sldChg chg="addSp delSp modSp add ord delDesignElem">
        <pc:chgData name="Mario Bizcocho" userId="7e1a0d434996af15" providerId="LiveId" clId="{D20209B1-1C2D-439C-9D20-E68E26025BE0}" dt="2019-03-14T23:07:14.239" v="8513" actId="16803"/>
        <pc:sldMkLst>
          <pc:docMk/>
          <pc:sldMk cId="2912503174" sldId="295"/>
        </pc:sldMkLst>
        <pc:spChg chg="mod">
          <ac:chgData name="Mario Bizcocho" userId="7e1a0d434996af15" providerId="LiveId" clId="{D20209B1-1C2D-439C-9D20-E68E26025BE0}" dt="2019-03-11T15:07:35.426" v="7616" actId="1076"/>
          <ac:spMkLst>
            <pc:docMk/>
            <pc:sldMk cId="2912503174" sldId="295"/>
            <ac:spMk id="3" creationId="{43A3AF3D-F66E-41B6-9B11-4544468BC613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2912503174" sldId="295"/>
            <ac:spMk id="4" creationId="{F5E94FB3-3B70-4748-A470-5F6B9D9E756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912503174" sldId="295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912503174" sldId="295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912503174" sldId="295"/>
            <ac:spMk id="25" creationId="{7B20D11A-6223-4CBA-9C52-7B65CF90A0DC}"/>
          </ac:spMkLst>
        </pc:spChg>
        <pc:graphicFrameChg chg="mod">
          <ac:chgData name="Mario Bizcocho" userId="7e1a0d434996af15" providerId="LiveId" clId="{D20209B1-1C2D-439C-9D20-E68E26025BE0}" dt="2019-03-14T23:07:14.239" v="8513" actId="16803"/>
          <ac:graphicFrameMkLst>
            <pc:docMk/>
            <pc:sldMk cId="2912503174" sldId="295"/>
            <ac:graphicFrameMk id="6" creationId="{99A682BA-35F1-4DCD-89B4-C40720BAAF85}"/>
          </ac:graphicFrameMkLst>
        </pc:graphicFrameChg>
      </pc:sldChg>
      <pc:sldChg chg="addSp delSp modSp add ord delDesignElem">
        <pc:chgData name="Mario Bizcocho" userId="7e1a0d434996af15" providerId="LiveId" clId="{D20209B1-1C2D-439C-9D20-E68E26025BE0}" dt="2019-03-14T23:05:05.606" v="8477" actId="16803"/>
        <pc:sldMkLst>
          <pc:docMk/>
          <pc:sldMk cId="23250009" sldId="296"/>
        </pc:sldMkLst>
        <pc:spChg chg="mod">
          <ac:chgData name="Mario Bizcocho" userId="7e1a0d434996af15" providerId="LiveId" clId="{D20209B1-1C2D-439C-9D20-E68E26025BE0}" dt="2019-03-11T15:07:44.419" v="7619" actId="1076"/>
          <ac:spMkLst>
            <pc:docMk/>
            <pc:sldMk cId="23250009" sldId="296"/>
            <ac:spMk id="3" creationId="{43A3AF3D-F66E-41B6-9B11-4544468BC613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23250009" sldId="296"/>
            <ac:spMk id="4" creationId="{F5E94FB3-3B70-4748-A470-5F6B9D9E756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3250009" sldId="296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3250009" sldId="296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3250009" sldId="296"/>
            <ac:spMk id="25" creationId="{7B20D11A-6223-4CBA-9C52-7B65CF90A0DC}"/>
          </ac:spMkLst>
        </pc:spChg>
        <pc:graphicFrameChg chg="mod">
          <ac:chgData name="Mario Bizcocho" userId="7e1a0d434996af15" providerId="LiveId" clId="{D20209B1-1C2D-439C-9D20-E68E26025BE0}" dt="2019-03-14T23:05:05.606" v="8477" actId="16803"/>
          <ac:graphicFrameMkLst>
            <pc:docMk/>
            <pc:sldMk cId="23250009" sldId="296"/>
            <ac:graphicFrameMk id="6" creationId="{99A682BA-35F1-4DCD-89B4-C40720BAAF85}"/>
          </ac:graphicFrameMkLst>
        </pc:graphicFrameChg>
      </pc:sldChg>
      <pc:sldChg chg="addSp delSp modSp add ord delDesignElem">
        <pc:chgData name="Mario Bizcocho" userId="7e1a0d434996af15" providerId="LiveId" clId="{D20209B1-1C2D-439C-9D20-E68E26025BE0}" dt="2019-03-14T23:04:12.368" v="8468" actId="16803"/>
        <pc:sldMkLst>
          <pc:docMk/>
          <pc:sldMk cId="2814725075" sldId="297"/>
        </pc:sldMkLst>
        <pc:spChg chg="mod">
          <ac:chgData name="Mario Bizcocho" userId="7e1a0d434996af15" providerId="LiveId" clId="{D20209B1-1C2D-439C-9D20-E68E26025BE0}" dt="2019-03-11T15:07:55.178" v="7622" actId="1076"/>
          <ac:spMkLst>
            <pc:docMk/>
            <pc:sldMk cId="2814725075" sldId="297"/>
            <ac:spMk id="3" creationId="{43A3AF3D-F66E-41B6-9B11-4544468BC613}"/>
          </ac:spMkLst>
        </pc:spChg>
        <pc:spChg chg="mod">
          <ac:chgData name="Mario Bizcocho" userId="7e1a0d434996af15" providerId="LiveId" clId="{D20209B1-1C2D-439C-9D20-E68E26025BE0}" dt="2019-03-14T22:32:52.943" v="7687"/>
          <ac:spMkLst>
            <pc:docMk/>
            <pc:sldMk cId="2814725075" sldId="297"/>
            <ac:spMk id="4" creationId="{F5E94FB3-3B70-4748-A470-5F6B9D9E756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814725075" sldId="297"/>
            <ac:spMk id="21" creationId="{61C69197-A69D-4F69-9546-7994B70964C8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814725075" sldId="297"/>
            <ac:spMk id="23" creationId="{370CC95A-F4E4-4383-A0B0-7487B4C94A29}"/>
          </ac:spMkLst>
        </pc:spChg>
        <pc:spChg chg="add del">
          <ac:chgData name="Mario Bizcocho" userId="7e1a0d434996af15" providerId="LiveId" clId="{D20209B1-1C2D-439C-9D20-E68E26025BE0}" dt="2019-03-14T22:32:52.943" v="7687"/>
          <ac:spMkLst>
            <pc:docMk/>
            <pc:sldMk cId="2814725075" sldId="297"/>
            <ac:spMk id="25" creationId="{7B20D11A-6223-4CBA-9C52-7B65CF90A0DC}"/>
          </ac:spMkLst>
        </pc:spChg>
        <pc:graphicFrameChg chg="mod">
          <ac:chgData name="Mario Bizcocho" userId="7e1a0d434996af15" providerId="LiveId" clId="{D20209B1-1C2D-439C-9D20-E68E26025BE0}" dt="2019-03-14T23:04:12.368" v="8468" actId="16803"/>
          <ac:graphicFrameMkLst>
            <pc:docMk/>
            <pc:sldMk cId="2814725075" sldId="297"/>
            <ac:graphicFrameMk id="6" creationId="{99A682BA-35F1-4DCD-89B4-C40720BAAF85}"/>
          </ac:graphicFrameMkLst>
        </pc:graphicFrameChg>
      </pc:sldChg>
      <pc:sldChg chg="addSp modSp add modTransition modNotesTx">
        <pc:chgData name="Mario Bizcocho" userId="7e1a0d434996af15" providerId="LiveId" clId="{D20209B1-1C2D-439C-9D20-E68E26025BE0}" dt="2019-03-14T22:58:20.119" v="8456" actId="20577"/>
        <pc:sldMkLst>
          <pc:docMk/>
          <pc:sldMk cId="138535285" sldId="298"/>
        </pc:sldMkLst>
        <pc:spChg chg="mod">
          <ac:chgData name="Mario Bizcocho" userId="7e1a0d434996af15" providerId="LiveId" clId="{D20209B1-1C2D-439C-9D20-E68E26025BE0}" dt="2019-03-14T22:40:32.140" v="7936" actId="20577"/>
          <ac:spMkLst>
            <pc:docMk/>
            <pc:sldMk cId="138535285" sldId="298"/>
            <ac:spMk id="2" creationId="{4AECFAA8-36CD-425D-8CD8-1687CD19E347}"/>
          </ac:spMkLst>
        </pc:spChg>
        <pc:spChg chg="add mod">
          <ac:chgData name="Mario Bizcocho" userId="7e1a0d434996af15" providerId="LiveId" clId="{D20209B1-1C2D-439C-9D20-E68E26025BE0}" dt="2019-03-14T22:37:17.587" v="7864" actId="404"/>
          <ac:spMkLst>
            <pc:docMk/>
            <pc:sldMk cId="138535285" sldId="298"/>
            <ac:spMk id="5" creationId="{41BC26E2-098E-4B55-BE2D-080BBE52AD0F}"/>
          </ac:spMkLst>
        </pc:spChg>
        <pc:spChg chg="mod">
          <ac:chgData name="Mario Bizcocho" userId="7e1a0d434996af15" providerId="LiveId" clId="{D20209B1-1C2D-439C-9D20-E68E26025BE0}" dt="2019-03-14T22:35:52.112" v="7796" actId="20577"/>
          <ac:spMkLst>
            <pc:docMk/>
            <pc:sldMk cId="138535285" sldId="298"/>
            <ac:spMk id="14" creationId="{BDC7F338-09B7-499B-9A38-6A491558C1BE}"/>
          </ac:spMkLst>
        </pc:spChg>
      </pc:sldChg>
      <pc:sldChg chg="addSp delSp modSp add mod ord modNotesTx">
        <pc:chgData name="Mario Bizcocho" userId="7e1a0d434996af15" providerId="LiveId" clId="{D20209B1-1C2D-439C-9D20-E68E26025BE0}" dt="2019-03-15T14:05:09.762" v="8637" actId="27918"/>
        <pc:sldMkLst>
          <pc:docMk/>
          <pc:sldMk cId="1762675298" sldId="299"/>
        </pc:sldMkLst>
        <pc:spChg chg="mod">
          <ac:chgData name="Mario Bizcocho" userId="7e1a0d434996af15" providerId="LiveId" clId="{D20209B1-1C2D-439C-9D20-E68E26025BE0}" dt="2019-03-15T14:01:03.435" v="8577" actId="1076"/>
          <ac:spMkLst>
            <pc:docMk/>
            <pc:sldMk cId="1762675298" sldId="299"/>
            <ac:spMk id="2" creationId="{4AECFAA8-36CD-425D-8CD8-1687CD19E347}"/>
          </ac:spMkLst>
        </pc:spChg>
        <pc:spChg chg="add mod">
          <ac:chgData name="Mario Bizcocho" userId="7e1a0d434996af15" providerId="LiveId" clId="{D20209B1-1C2D-439C-9D20-E68E26025BE0}" dt="2019-03-15T14:01:03.435" v="8577" actId="1076"/>
          <ac:spMkLst>
            <pc:docMk/>
            <pc:sldMk cId="1762675298" sldId="299"/>
            <ac:spMk id="5" creationId="{01008CD6-1F0D-40B6-B687-4632A738BFE9}"/>
          </ac:spMkLst>
        </pc:spChg>
        <pc:spChg chg="add del mod">
          <ac:chgData name="Mario Bizcocho" userId="7e1a0d434996af15" providerId="LiveId" clId="{D20209B1-1C2D-439C-9D20-E68E26025BE0}" dt="2019-03-15T14:01:13.229" v="8580" actId="478"/>
          <ac:spMkLst>
            <pc:docMk/>
            <pc:sldMk cId="1762675298" sldId="299"/>
            <ac:spMk id="6" creationId="{97941617-15F4-4908-9BC5-20A4690B113B}"/>
          </ac:spMkLst>
        </pc:spChg>
        <pc:spChg chg="mod">
          <ac:chgData name="Mario Bizcocho" userId="7e1a0d434996af15" providerId="LiveId" clId="{D20209B1-1C2D-439C-9D20-E68E26025BE0}" dt="2019-03-15T14:01:03.435" v="8577" actId="1076"/>
          <ac:spMkLst>
            <pc:docMk/>
            <pc:sldMk cId="1762675298" sldId="299"/>
            <ac:spMk id="14" creationId="{BDC7F338-09B7-499B-9A38-6A491558C1BE}"/>
          </ac:spMkLst>
        </pc:spChg>
        <pc:graphicFrameChg chg="add mod">
          <ac:chgData name="Mario Bizcocho" userId="7e1a0d434996af15" providerId="LiveId" clId="{D20209B1-1C2D-439C-9D20-E68E26025BE0}" dt="2019-03-15T14:03:37.887" v="8615" actId="403"/>
          <ac:graphicFrameMkLst>
            <pc:docMk/>
            <pc:sldMk cId="1762675298" sldId="299"/>
            <ac:graphicFrameMk id="8" creationId="{236CD702-AF96-4C24-8D0D-4C9648C6070E}"/>
          </ac:graphicFrameMkLst>
        </pc:graphicFrameChg>
        <pc:graphicFrameChg chg="add mod">
          <ac:chgData name="Mario Bizcocho" userId="7e1a0d434996af15" providerId="LiveId" clId="{D20209B1-1C2D-439C-9D20-E68E26025BE0}" dt="2019-03-15T14:03:51.068" v="8617" actId="1076"/>
          <ac:graphicFrameMkLst>
            <pc:docMk/>
            <pc:sldMk cId="1762675298" sldId="299"/>
            <ac:graphicFrameMk id="10" creationId="{4EFCAE03-17FE-4CA5-A711-D9F78AB73B19}"/>
          </ac:graphicFrameMkLst>
        </pc:graphicFrameChg>
      </pc:sldChg>
      <pc:sldChg chg="addSp delSp modSp add del modNotesTx">
        <pc:chgData name="Mario Bizcocho" userId="7e1a0d434996af15" providerId="LiveId" clId="{D20209B1-1C2D-439C-9D20-E68E26025BE0}" dt="2019-03-15T14:07:02.460" v="8660" actId="14100"/>
        <pc:sldMkLst>
          <pc:docMk/>
          <pc:sldMk cId="3860503639" sldId="300"/>
        </pc:sldMkLst>
        <pc:spChg chg="mod">
          <ac:chgData name="Mario Bizcocho" userId="7e1a0d434996af15" providerId="LiveId" clId="{D20209B1-1C2D-439C-9D20-E68E26025BE0}" dt="2019-03-15T13:57:27.951" v="8575" actId="403"/>
          <ac:spMkLst>
            <pc:docMk/>
            <pc:sldMk cId="3860503639" sldId="300"/>
            <ac:spMk id="2" creationId="{4AECFAA8-36CD-425D-8CD8-1687CD19E347}"/>
          </ac:spMkLst>
        </pc:spChg>
        <pc:spChg chg="add del">
          <ac:chgData name="Mario Bizcocho" userId="7e1a0d434996af15" providerId="LiveId" clId="{D20209B1-1C2D-439C-9D20-E68E26025BE0}" dt="2019-03-14T22:50:22.606" v="8410" actId="478"/>
          <ac:spMkLst>
            <pc:docMk/>
            <pc:sldMk cId="3860503639" sldId="300"/>
            <ac:spMk id="5" creationId="{01008CD6-1F0D-40B6-B687-4632A738BFE9}"/>
          </ac:spMkLst>
        </pc:spChg>
        <pc:spChg chg="mod">
          <ac:chgData name="Mario Bizcocho" userId="7e1a0d434996af15" providerId="LiveId" clId="{D20209B1-1C2D-439C-9D20-E68E26025BE0}" dt="2019-03-15T14:07:02.460" v="8660" actId="14100"/>
          <ac:spMkLst>
            <pc:docMk/>
            <pc:sldMk cId="3860503639" sldId="300"/>
            <ac:spMk id="14" creationId="{BDC7F338-09B7-499B-9A38-6A491558C1BE}"/>
          </ac:spMkLst>
        </pc:spChg>
      </pc:sldChg>
      <pc:sldChg chg="addSp delSp modSp add del modAnim modNotesTx">
        <pc:chgData name="Mario Bizcocho" userId="7e1a0d434996af15" providerId="LiveId" clId="{D20209B1-1C2D-439C-9D20-E68E26025BE0}" dt="2019-03-15T13:59:28.732" v="8576"/>
        <pc:sldMkLst>
          <pc:docMk/>
          <pc:sldMk cId="3229642562" sldId="301"/>
        </pc:sldMkLst>
        <pc:spChg chg="add del">
          <ac:chgData name="Mario Bizcocho" userId="7e1a0d434996af15" providerId="LiveId" clId="{D20209B1-1C2D-439C-9D20-E68E26025BE0}" dt="2019-03-14T22:50:22.874" v="8419" actId="478"/>
          <ac:spMkLst>
            <pc:docMk/>
            <pc:sldMk cId="3229642562" sldId="301"/>
            <ac:spMk id="2" creationId="{4AECFAA8-36CD-425D-8CD8-1687CD19E347}"/>
          </ac:spMkLst>
        </pc:spChg>
        <pc:spChg chg="mod">
          <ac:chgData name="Mario Bizcocho" userId="7e1a0d434996af15" providerId="LiveId" clId="{D20209B1-1C2D-439C-9D20-E68E26025BE0}" dt="2019-03-14T22:50:22.850" v="8418" actId="20577"/>
          <ac:spMkLst>
            <pc:docMk/>
            <pc:sldMk cId="3229642562" sldId="301"/>
            <ac:spMk id="14" creationId="{BDC7F338-09B7-499B-9A38-6A491558C1BE}"/>
          </ac:spMkLst>
        </pc:spChg>
        <pc:picChg chg="add mod">
          <ac:chgData name="Mario Bizcocho" userId="7e1a0d434996af15" providerId="LiveId" clId="{D20209B1-1C2D-439C-9D20-E68E26025BE0}" dt="2019-03-15T00:06:18.634" v="8566" actId="1076"/>
          <ac:picMkLst>
            <pc:docMk/>
            <pc:sldMk cId="3229642562" sldId="301"/>
            <ac:picMk id="4" creationId="{B4D97F1F-9BAE-4499-B67E-D60813C1D307}"/>
          </ac:picMkLst>
        </pc:picChg>
        <pc:picChg chg="add mod">
          <ac:chgData name="Mario Bizcocho" userId="7e1a0d434996af15" providerId="LiveId" clId="{D20209B1-1C2D-439C-9D20-E68E26025BE0}" dt="2019-03-14T22:56:17.733" v="8447" actId="1076"/>
          <ac:picMkLst>
            <pc:docMk/>
            <pc:sldMk cId="3229642562" sldId="301"/>
            <ac:picMk id="1026" creationId="{E3853C5C-DDFA-455D-9D54-8D03BE7E7F87}"/>
          </ac:picMkLst>
        </pc:picChg>
        <pc:picChg chg="add mod">
          <ac:chgData name="Mario Bizcocho" userId="7e1a0d434996af15" providerId="LiveId" clId="{D20209B1-1C2D-439C-9D20-E68E26025BE0}" dt="2019-03-14T22:56:58.439" v="8450" actId="1076"/>
          <ac:picMkLst>
            <pc:docMk/>
            <pc:sldMk cId="3229642562" sldId="301"/>
            <ac:picMk id="1028" creationId="{FC7EB861-8BE9-40D1-9F60-85AD95B8E2B0}"/>
          </ac:picMkLst>
        </pc:picChg>
        <pc:picChg chg="add mod">
          <ac:chgData name="Mario Bizcocho" userId="7e1a0d434996af15" providerId="LiveId" clId="{D20209B1-1C2D-439C-9D20-E68E26025BE0}" dt="2019-03-15T00:06:42.602" v="8568" actId="1076"/>
          <ac:picMkLst>
            <pc:docMk/>
            <pc:sldMk cId="3229642562" sldId="301"/>
            <ac:picMk id="1030" creationId="{33183D08-D371-45BD-8707-DD6D30CAFCCB}"/>
          </ac:picMkLst>
        </pc:picChg>
      </pc:sldChg>
      <pc:sldChg chg="addSp delSp modSp add delAnim modAnim">
        <pc:chgData name="Mario Bizcocho" userId="7e1a0d434996af15" providerId="LiveId" clId="{D20209B1-1C2D-439C-9D20-E68E26025BE0}" dt="2019-03-15T15:08:41.673" v="8830" actId="20577"/>
        <pc:sldMkLst>
          <pc:docMk/>
          <pc:sldMk cId="1473565906" sldId="302"/>
        </pc:sldMkLst>
        <pc:spChg chg="mod">
          <ac:chgData name="Mario Bizcocho" userId="7e1a0d434996af15" providerId="LiveId" clId="{D20209B1-1C2D-439C-9D20-E68E26025BE0}" dt="2019-03-15T15:08:41.673" v="8830" actId="20577"/>
          <ac:spMkLst>
            <pc:docMk/>
            <pc:sldMk cId="1473565906" sldId="302"/>
            <ac:spMk id="2" creationId="{8B815FB6-2A9C-42FC-BFC3-A30BE22E67A4}"/>
          </ac:spMkLst>
        </pc:spChg>
        <pc:spChg chg="add del mod">
          <ac:chgData name="Mario Bizcocho" userId="7e1a0d434996af15" providerId="LiveId" clId="{D20209B1-1C2D-439C-9D20-E68E26025BE0}" dt="2019-03-15T15:03:25.183" v="8664"/>
          <ac:spMkLst>
            <pc:docMk/>
            <pc:sldMk cId="1473565906" sldId="302"/>
            <ac:spMk id="7" creationId="{9DA4C376-E340-4F83-A59C-3B6A8D20A4E5}"/>
          </ac:spMkLst>
        </pc:spChg>
        <pc:graphicFrameChg chg="del">
          <ac:chgData name="Mario Bizcocho" userId="7e1a0d434996af15" providerId="LiveId" clId="{D20209B1-1C2D-439C-9D20-E68E26025BE0}" dt="2019-03-15T15:03:20.317" v="8662" actId="478"/>
          <ac:graphicFrameMkLst>
            <pc:docMk/>
            <pc:sldMk cId="1473565906" sldId="302"/>
            <ac:graphicFrameMk id="4" creationId="{158C23EF-AA58-4150-BDBC-26DF4F52ECA5}"/>
          </ac:graphicFrameMkLst>
        </pc:graphicFrameChg>
        <pc:graphicFrameChg chg="del">
          <ac:chgData name="Mario Bizcocho" userId="7e1a0d434996af15" providerId="LiveId" clId="{D20209B1-1C2D-439C-9D20-E68E26025BE0}" dt="2019-03-15T15:03:23.104" v="8663" actId="478"/>
          <ac:graphicFrameMkLst>
            <pc:docMk/>
            <pc:sldMk cId="1473565906" sldId="302"/>
            <ac:graphicFrameMk id="6" creationId="{F70726C3-7BBC-4828-925A-454B461EF4B5}"/>
          </ac:graphicFrameMkLst>
        </pc:graphicFrameChg>
        <pc:graphicFrameChg chg="add mod modGraphic">
          <ac:chgData name="Mario Bizcocho" userId="7e1a0d434996af15" providerId="LiveId" clId="{D20209B1-1C2D-439C-9D20-E68E26025BE0}" dt="2019-03-15T15:04:29.844" v="8693" actId="2084"/>
          <ac:graphicFrameMkLst>
            <pc:docMk/>
            <pc:sldMk cId="1473565906" sldId="302"/>
            <ac:graphicFrameMk id="8" creationId="{499C37F6-8000-4D25-943C-798D276A7248}"/>
          </ac:graphicFrameMkLst>
        </pc:graphicFrameChg>
      </pc:sldChg>
      <pc:sldChg chg="addSp delSp modSp add mod">
        <pc:chgData name="Mario Bizcocho" userId="7e1a0d434996af15" providerId="LiveId" clId="{D20209B1-1C2D-439C-9D20-E68E26025BE0}" dt="2019-03-15T15:23:51.515" v="8929" actId="1076"/>
        <pc:sldMkLst>
          <pc:docMk/>
          <pc:sldMk cId="246032694" sldId="303"/>
        </pc:sldMkLst>
        <pc:graphicFrameChg chg="add mod">
          <ac:chgData name="Mario Bizcocho" userId="7e1a0d434996af15" providerId="LiveId" clId="{D20209B1-1C2D-439C-9D20-E68E26025BE0}" dt="2019-03-15T15:23:51.515" v="8929" actId="1076"/>
          <ac:graphicFrameMkLst>
            <pc:docMk/>
            <pc:sldMk cId="246032694" sldId="303"/>
            <ac:graphicFrameMk id="6" creationId="{3F7F5A1A-E957-49F2-BA5A-0263C3380D55}"/>
          </ac:graphicFrameMkLst>
        </pc:graphicFrameChg>
        <pc:graphicFrameChg chg="del">
          <ac:chgData name="Mario Bizcocho" userId="7e1a0d434996af15" providerId="LiveId" clId="{D20209B1-1C2D-439C-9D20-E68E26025BE0}" dt="2019-03-15T15:09:50.732" v="8832" actId="478"/>
          <ac:graphicFrameMkLst>
            <pc:docMk/>
            <pc:sldMk cId="246032694" sldId="303"/>
            <ac:graphicFrameMk id="8" creationId="{F4DB87CB-996C-4A09-8558-3BEBD0C53B2C}"/>
          </ac:graphicFrameMkLst>
        </pc:graphicFrameChg>
      </pc:sldChg>
      <pc:sldChg chg="addSp delSp modSp add">
        <pc:chgData name="Mario Bizcocho" userId="7e1a0d434996af15" providerId="LiveId" clId="{D20209B1-1C2D-439C-9D20-E68E26025BE0}" dt="2019-03-15T22:02:06.382" v="8945" actId="1076"/>
        <pc:sldMkLst>
          <pc:docMk/>
          <pc:sldMk cId="3027285989" sldId="304"/>
        </pc:sldMkLst>
        <pc:spChg chg="del">
          <ac:chgData name="Mario Bizcocho" userId="7e1a0d434996af15" providerId="LiveId" clId="{D20209B1-1C2D-439C-9D20-E68E26025BE0}" dt="2019-03-15T22:01:58.347" v="8942" actId="478"/>
          <ac:spMkLst>
            <pc:docMk/>
            <pc:sldMk cId="3027285989" sldId="304"/>
            <ac:spMk id="10" creationId="{5EED79FD-1067-40A7-98B3-052A313162BA}"/>
          </ac:spMkLst>
        </pc:spChg>
        <pc:spChg chg="del">
          <ac:chgData name="Mario Bizcocho" userId="7e1a0d434996af15" providerId="LiveId" clId="{D20209B1-1C2D-439C-9D20-E68E26025BE0}" dt="2019-03-15T22:01:58.347" v="8942" actId="478"/>
          <ac:spMkLst>
            <pc:docMk/>
            <pc:sldMk cId="3027285989" sldId="304"/>
            <ac:spMk id="28" creationId="{C87913FE-B5DC-4653-8B3A-082C7A03AED2}"/>
          </ac:spMkLst>
        </pc:spChg>
        <pc:spChg chg="del">
          <ac:chgData name="Mario Bizcocho" userId="7e1a0d434996af15" providerId="LiveId" clId="{D20209B1-1C2D-439C-9D20-E68E26025BE0}" dt="2019-03-15T22:01:58.347" v="8942" actId="478"/>
          <ac:spMkLst>
            <pc:docMk/>
            <pc:sldMk cId="3027285989" sldId="304"/>
            <ac:spMk id="41" creationId="{EEA0A652-78B5-42C9-9FC2-BD9CA906537A}"/>
          </ac:spMkLst>
        </pc:spChg>
        <pc:spChg chg="del">
          <ac:chgData name="Mario Bizcocho" userId="7e1a0d434996af15" providerId="LiveId" clId="{D20209B1-1C2D-439C-9D20-E68E26025BE0}" dt="2019-03-15T22:01:58.347" v="8942" actId="478"/>
          <ac:spMkLst>
            <pc:docMk/>
            <pc:sldMk cId="3027285989" sldId="304"/>
            <ac:spMk id="54" creationId="{ACA10EBA-9448-43EC-B89B-3C9CD651625F}"/>
          </ac:spMkLst>
        </pc:s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11" creationId="{58A2CC4C-38D5-40F0-8454-BD595F2CD3A4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20" creationId="{DABD1B53-FDFF-4FAF-A2C4-AB2E91538879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24" creationId="{D9AB25D9-A553-4989-94D4-62902A62DF8C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29" creationId="{FEB18E66-6EC8-45AD-9C81-05741040E405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33" creationId="{3A82AD60-DC7E-43A3-B813-030A84C55864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37" creationId="{5BD17BD4-216F-4236-9876-43292719368A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42" creationId="{10135C43-8B7C-439F-9C45-520B10D41CD5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46" creationId="{AB6E66DB-9731-44DF-8EE6-21B4BBB760E9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50" creationId="{7C9BED0F-1C59-4ADC-8C22-5DAB580B8BCF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55" creationId="{4E7D15EC-BCC8-4247-8E74-D7D835E36857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59" creationId="{96535A3B-75A2-44E9-B993-FDD2763CF7D3}"/>
          </ac:grpSpMkLst>
        </pc:grpChg>
        <pc:grpChg chg="del">
          <ac:chgData name="Mario Bizcocho" userId="7e1a0d434996af15" providerId="LiveId" clId="{D20209B1-1C2D-439C-9D20-E68E26025BE0}" dt="2019-03-15T22:01:58.347" v="8942" actId="478"/>
          <ac:grpSpMkLst>
            <pc:docMk/>
            <pc:sldMk cId="3027285989" sldId="304"/>
            <ac:grpSpMk id="63" creationId="{3E251586-96DB-4601-A356-2E78F3596A17}"/>
          </ac:grpSpMkLst>
        </pc:grpChg>
        <pc:graphicFrameChg chg="del">
          <ac:chgData name="Mario Bizcocho" userId="7e1a0d434996af15" providerId="LiveId" clId="{D20209B1-1C2D-439C-9D20-E68E26025BE0}" dt="2019-03-15T22:01:58.347" v="8942" actId="478"/>
          <ac:graphicFrameMkLst>
            <pc:docMk/>
            <pc:sldMk cId="3027285989" sldId="304"/>
            <ac:graphicFrameMk id="12" creationId="{443E6068-6A52-4DC9-81FD-5853B748A20A}"/>
          </ac:graphicFrameMkLst>
        </pc:graphicFrameChg>
        <pc:picChg chg="add mod">
          <ac:chgData name="Mario Bizcocho" userId="7e1a0d434996af15" providerId="LiveId" clId="{D20209B1-1C2D-439C-9D20-E68E26025BE0}" dt="2019-03-15T22:02:06.382" v="8945" actId="1076"/>
          <ac:picMkLst>
            <pc:docMk/>
            <pc:sldMk cId="3027285989" sldId="304"/>
            <ac:picMk id="3" creationId="{9FAF5224-F265-43D8-92C8-B41E6BD2B08E}"/>
          </ac:picMkLst>
        </pc:picChg>
        <pc:picChg chg="del">
          <ac:chgData name="Mario Bizcocho" userId="7e1a0d434996af15" providerId="LiveId" clId="{D20209B1-1C2D-439C-9D20-E68E26025BE0}" dt="2019-03-15T22:01:58.347" v="8942" actId="478"/>
          <ac:picMkLst>
            <pc:docMk/>
            <pc:sldMk cId="3027285989" sldId="304"/>
            <ac:picMk id="5" creationId="{00E915AF-CED8-4486-B721-81592AA3B3AA}"/>
          </ac:picMkLst>
        </pc:picChg>
        <pc:picChg chg="del">
          <ac:chgData name="Mario Bizcocho" userId="7e1a0d434996af15" providerId="LiveId" clId="{D20209B1-1C2D-439C-9D20-E68E26025BE0}" dt="2019-03-15T22:01:58.347" v="8942" actId="478"/>
          <ac:picMkLst>
            <pc:docMk/>
            <pc:sldMk cId="3027285989" sldId="304"/>
            <ac:picMk id="7" creationId="{EE7E4AFF-8B97-442C-A061-1898F87CA520}"/>
          </ac:picMkLst>
        </pc:picChg>
        <pc:picChg chg="del">
          <ac:chgData name="Mario Bizcocho" userId="7e1a0d434996af15" providerId="LiveId" clId="{D20209B1-1C2D-439C-9D20-E68E26025BE0}" dt="2019-03-15T22:01:58.347" v="8942" actId="478"/>
          <ac:picMkLst>
            <pc:docMk/>
            <pc:sldMk cId="3027285989" sldId="304"/>
            <ac:picMk id="17" creationId="{FDDE9A3C-F6EF-427D-AA69-3912CEF953FF}"/>
          </ac:picMkLst>
        </pc:picChg>
        <pc:picChg chg="del">
          <ac:chgData name="Mario Bizcocho" userId="7e1a0d434996af15" providerId="LiveId" clId="{D20209B1-1C2D-439C-9D20-E68E26025BE0}" dt="2019-03-15T22:01:58.347" v="8942" actId="478"/>
          <ac:picMkLst>
            <pc:docMk/>
            <pc:sldMk cId="3027285989" sldId="304"/>
            <ac:picMk id="19" creationId="{FB174198-ABDA-4F59-9F42-B9912F3E5A8B}"/>
          </ac:picMkLst>
        </pc:picChg>
        <pc:picChg chg="del">
          <ac:chgData name="Mario Bizcocho" userId="7e1a0d434996af15" providerId="LiveId" clId="{D20209B1-1C2D-439C-9D20-E68E26025BE0}" dt="2019-03-15T22:01:58.347" v="8942" actId="478"/>
          <ac:picMkLst>
            <pc:docMk/>
            <pc:sldMk cId="3027285989" sldId="304"/>
            <ac:picMk id="67" creationId="{3A2B6592-3112-48BD-82D9-7E58E505FBF4}"/>
          </ac:picMkLst>
        </pc:picChg>
        <pc:picChg chg="del">
          <ac:chgData name="Mario Bizcocho" userId="7e1a0d434996af15" providerId="LiveId" clId="{D20209B1-1C2D-439C-9D20-E68E26025BE0}" dt="2019-03-15T22:01:58.347" v="8942" actId="478"/>
          <ac:picMkLst>
            <pc:docMk/>
            <pc:sldMk cId="3027285989" sldId="304"/>
            <ac:picMk id="69" creationId="{3BBD8355-77B3-4534-9067-A5FCB7D83AA1}"/>
          </ac:picMkLst>
        </pc:picChg>
        <pc:picChg chg="del">
          <ac:chgData name="Mario Bizcocho" userId="7e1a0d434996af15" providerId="LiveId" clId="{D20209B1-1C2D-439C-9D20-E68E26025BE0}" dt="2019-03-15T22:01:58.347" v="8942" actId="478"/>
          <ac:picMkLst>
            <pc:docMk/>
            <pc:sldMk cId="3027285989" sldId="304"/>
            <ac:picMk id="70" creationId="{F80A53D5-4F77-4055-904F-A8E4C8967A8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Employee 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0C-4BC1-BB6B-806B390ED0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0C-4BC1-BB6B-806B390ED0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0C-4BC1-BB6B-806B390ED0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0C-4BC1-BB6B-806B390ED0E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90C-4BC1-BB6B-806B390ED0E1}"/>
              </c:ext>
            </c:extLst>
          </c:dPt>
          <c:cat>
            <c:strRef>
              <c:f>Hoja1!$A$2:$A$6</c:f>
              <c:strCache>
                <c:ptCount val="5"/>
                <c:pt idx="0">
                  <c:v>&lt;5</c:v>
                </c:pt>
                <c:pt idx="1">
                  <c:v>6 to 10</c:v>
                </c:pt>
                <c:pt idx="2">
                  <c:v>11 to 25</c:v>
                </c:pt>
                <c:pt idx="3">
                  <c:v>26 to 50</c:v>
                </c:pt>
                <c:pt idx="4">
                  <c:v>&gt;50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49</c:v>
                </c:pt>
                <c:pt idx="1">
                  <c:v>25</c:v>
                </c:pt>
                <c:pt idx="2">
                  <c:v>14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5E-4EC7-8FD2-3032B20AC5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Gross income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8B-4330-90A2-F339F391028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8B-4330-90A2-F339F391028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8B-4330-90A2-F339F391028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98B-4330-90A2-F339F391028D}"/>
              </c:ext>
            </c:extLst>
          </c:dPt>
          <c:cat>
            <c:strRef>
              <c:f>Hoja1!$A$2:$A$5</c:f>
              <c:strCache>
                <c:ptCount val="4"/>
                <c:pt idx="0">
                  <c:v>&lt;2M</c:v>
                </c:pt>
                <c:pt idx="1">
                  <c:v>2-10M</c:v>
                </c:pt>
                <c:pt idx="2">
                  <c:v>10-50M</c:v>
                </c:pt>
                <c:pt idx="3">
                  <c:v>&gt;50M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88</c:v>
                </c:pt>
                <c:pt idx="1">
                  <c:v>7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98B-4330-90A2-F339F3910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s-ES" sz="2000" dirty="0" err="1"/>
              <a:t>Offered</a:t>
            </a:r>
            <a:r>
              <a:rPr lang="es-ES" sz="2000" dirty="0"/>
              <a:t> </a:t>
            </a:r>
            <a:r>
              <a:rPr lang="es-ES" sz="2000" dirty="0" err="1"/>
              <a:t>price</a:t>
            </a:r>
            <a:endParaRPr lang="es-E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Offered price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Hoja1!$A$1:$A$13</c:f>
              <c:strCache>
                <c:ptCount val="13"/>
                <c:pt idx="0">
                  <c:v>TieSoft</c:v>
                </c:pt>
                <c:pt idx="1">
                  <c:v>Dual Mirror Games</c:v>
                </c:pt>
                <c:pt idx="2">
                  <c:v>Reindtech Games</c:v>
                </c:pt>
                <c:pt idx="3">
                  <c:v>Patata Games</c:v>
                </c:pt>
                <c:pt idx="4">
                  <c:v>The Game Kitchen</c:v>
                </c:pt>
                <c:pt idx="5">
                  <c:v>Genera Games</c:v>
                </c:pt>
                <c:pt idx="6">
                  <c:v>Erosa Games</c:v>
                </c:pt>
                <c:pt idx="7">
                  <c:v>Muquo Games</c:v>
                </c:pt>
                <c:pt idx="8">
                  <c:v>One Man Band</c:v>
                </c:pt>
                <c:pt idx="9">
                  <c:v>Gunstar Studio</c:v>
                </c:pt>
                <c:pt idx="10">
                  <c:v>The Flying Cortijo</c:v>
                </c:pt>
                <c:pt idx="11">
                  <c:v>ZombEat</c:v>
                </c:pt>
                <c:pt idx="12">
                  <c:v>AxesInMotion</c:v>
                </c:pt>
              </c:strCache>
            </c:strRef>
          </c:cat>
          <c:val>
            <c:numRef>
              <c:f>Hoja1!$B$1:$B$13</c:f>
              <c:numCache>
                <c:formatCode>General</c:formatCode>
                <c:ptCount val="13"/>
                <c:pt idx="0">
                  <c:v>90</c:v>
                </c:pt>
                <c:pt idx="1">
                  <c:v>55</c:v>
                </c:pt>
                <c:pt idx="2">
                  <c:v>75</c:v>
                </c:pt>
                <c:pt idx="3">
                  <c:v>40</c:v>
                </c:pt>
                <c:pt idx="4">
                  <c:v>100</c:v>
                </c:pt>
                <c:pt idx="5">
                  <c:v>85</c:v>
                </c:pt>
                <c:pt idx="6">
                  <c:v>70</c:v>
                </c:pt>
                <c:pt idx="7">
                  <c:v>90</c:v>
                </c:pt>
                <c:pt idx="8">
                  <c:v>85</c:v>
                </c:pt>
                <c:pt idx="9">
                  <c:v>90</c:v>
                </c:pt>
                <c:pt idx="10">
                  <c:v>85</c:v>
                </c:pt>
                <c:pt idx="11">
                  <c:v>30</c:v>
                </c:pt>
                <c:pt idx="12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9D-4551-8379-E7694C9851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27520128"/>
        <c:axId val="521695776"/>
      </c:barChart>
      <c:lineChart>
        <c:grouping val="standard"/>
        <c:varyColors val="0"/>
        <c:ser>
          <c:idx val="1"/>
          <c:order val="1"/>
          <c:tx>
            <c:v>Average (71€)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Hoja1!$C$1:$C$13</c:f>
              <c:numCache>
                <c:formatCode>General</c:formatCode>
                <c:ptCount val="13"/>
                <c:pt idx="0">
                  <c:v>70.992332714645613</c:v>
                </c:pt>
                <c:pt idx="1">
                  <c:v>70.992332714645613</c:v>
                </c:pt>
                <c:pt idx="2">
                  <c:v>70.992332714645613</c:v>
                </c:pt>
                <c:pt idx="3">
                  <c:v>70.992332714645613</c:v>
                </c:pt>
                <c:pt idx="4">
                  <c:v>70.992332714645613</c:v>
                </c:pt>
                <c:pt idx="5">
                  <c:v>70.992332714645613</c:v>
                </c:pt>
                <c:pt idx="6">
                  <c:v>70.992332714645613</c:v>
                </c:pt>
                <c:pt idx="7">
                  <c:v>70.992332714645613</c:v>
                </c:pt>
                <c:pt idx="8">
                  <c:v>70.992332714645613</c:v>
                </c:pt>
                <c:pt idx="9">
                  <c:v>70.992332714645613</c:v>
                </c:pt>
                <c:pt idx="10">
                  <c:v>70.992332714645613</c:v>
                </c:pt>
                <c:pt idx="11">
                  <c:v>70.992332714645613</c:v>
                </c:pt>
                <c:pt idx="12">
                  <c:v>70.992332714645613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9D-4551-8379-E7694C985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7520128"/>
        <c:axId val="521695776"/>
      </c:lineChart>
      <c:catAx>
        <c:axId val="52752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21695776"/>
        <c:crosses val="autoZero"/>
        <c:auto val="1"/>
        <c:lblAlgn val="ctr"/>
        <c:lblOffset val="100"/>
        <c:noMultiLvlLbl val="0"/>
      </c:catAx>
      <c:valAx>
        <c:axId val="52169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2752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Income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Hoja1!$A$2:$A$13</c:f>
              <c:strCache>
                <c:ptCount val="12"/>
                <c:pt idx="0">
                  <c:v>Y1Q1</c:v>
                </c:pt>
                <c:pt idx="1">
                  <c:v>Y1Q2</c:v>
                </c:pt>
                <c:pt idx="2">
                  <c:v>Y1Q3</c:v>
                </c:pt>
                <c:pt idx="3">
                  <c:v>Y1Q4</c:v>
                </c:pt>
                <c:pt idx="4">
                  <c:v>Y2Q1</c:v>
                </c:pt>
                <c:pt idx="5">
                  <c:v>Y2Q2</c:v>
                </c:pt>
                <c:pt idx="6">
                  <c:v>Y2Q3</c:v>
                </c:pt>
                <c:pt idx="7">
                  <c:v>Y2Q4</c:v>
                </c:pt>
                <c:pt idx="8">
                  <c:v>Y3Q1</c:v>
                </c:pt>
                <c:pt idx="9">
                  <c:v>Y3Q2</c:v>
                </c:pt>
                <c:pt idx="10">
                  <c:v>Y3Q3</c:v>
                </c:pt>
                <c:pt idx="11">
                  <c:v>Y3Q4</c:v>
                </c:pt>
              </c:strCache>
            </c:strRef>
          </c:cat>
          <c:val>
            <c:numRef>
              <c:f>Hoja1!$B$2:$B$13</c:f>
              <c:numCache>
                <c:formatCode>General</c:formatCode>
                <c:ptCount val="12"/>
                <c:pt idx="0">
                  <c:v>16713</c:v>
                </c:pt>
                <c:pt idx="1">
                  <c:v>16784</c:v>
                </c:pt>
                <c:pt idx="2">
                  <c:v>16997</c:v>
                </c:pt>
                <c:pt idx="3">
                  <c:v>17636</c:v>
                </c:pt>
                <c:pt idx="4">
                  <c:v>29340</c:v>
                </c:pt>
                <c:pt idx="5">
                  <c:v>29979</c:v>
                </c:pt>
                <c:pt idx="6">
                  <c:v>30902</c:v>
                </c:pt>
                <c:pt idx="7">
                  <c:v>34310</c:v>
                </c:pt>
                <c:pt idx="8">
                  <c:v>45212</c:v>
                </c:pt>
                <c:pt idx="9">
                  <c:v>46845</c:v>
                </c:pt>
                <c:pt idx="10">
                  <c:v>49401</c:v>
                </c:pt>
                <c:pt idx="11">
                  <c:v>51957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F0-48AF-BD32-20DC8E41BDB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Goal coverage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Hoja1!$A$2:$A$13</c:f>
              <c:strCache>
                <c:ptCount val="12"/>
                <c:pt idx="0">
                  <c:v>Y1Q1</c:v>
                </c:pt>
                <c:pt idx="1">
                  <c:v>Y1Q2</c:v>
                </c:pt>
                <c:pt idx="2">
                  <c:v>Y1Q3</c:v>
                </c:pt>
                <c:pt idx="3">
                  <c:v>Y1Q4</c:v>
                </c:pt>
                <c:pt idx="4">
                  <c:v>Y2Q1</c:v>
                </c:pt>
                <c:pt idx="5">
                  <c:v>Y2Q2</c:v>
                </c:pt>
                <c:pt idx="6">
                  <c:v>Y2Q3</c:v>
                </c:pt>
                <c:pt idx="7">
                  <c:v>Y2Q4</c:v>
                </c:pt>
                <c:pt idx="8">
                  <c:v>Y3Q1</c:v>
                </c:pt>
                <c:pt idx="9">
                  <c:v>Y3Q2</c:v>
                </c:pt>
                <c:pt idx="10">
                  <c:v>Y3Q3</c:v>
                </c:pt>
                <c:pt idx="11">
                  <c:v>Y3Q4</c:v>
                </c:pt>
              </c:strCache>
            </c:strRef>
          </c:cat>
          <c:val>
            <c:numRef>
              <c:f>Hoja1!$C$2:$C$13</c:f>
              <c:numCache>
                <c:formatCode>General</c:formatCode>
                <c:ptCount val="12"/>
                <c:pt idx="0">
                  <c:v>49278.15</c:v>
                </c:pt>
                <c:pt idx="1">
                  <c:v>49278.15</c:v>
                </c:pt>
                <c:pt idx="2">
                  <c:v>49278.15</c:v>
                </c:pt>
                <c:pt idx="3">
                  <c:v>49278.15</c:v>
                </c:pt>
                <c:pt idx="4">
                  <c:v>49278.15</c:v>
                </c:pt>
                <c:pt idx="5">
                  <c:v>49278.15</c:v>
                </c:pt>
                <c:pt idx="6">
                  <c:v>49278.15</c:v>
                </c:pt>
                <c:pt idx="7">
                  <c:v>49278.15</c:v>
                </c:pt>
                <c:pt idx="8">
                  <c:v>49278.15</c:v>
                </c:pt>
                <c:pt idx="9">
                  <c:v>49278.15</c:v>
                </c:pt>
                <c:pt idx="10">
                  <c:v>49278.15</c:v>
                </c:pt>
                <c:pt idx="11">
                  <c:v>49278.15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F0-48AF-BD32-20DC8E41B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3110832"/>
        <c:axId val="1880159008"/>
      </c:lineChart>
      <c:catAx>
        <c:axId val="183311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880159008"/>
        <c:crosses val="autoZero"/>
        <c:auto val="1"/>
        <c:lblAlgn val="ctr"/>
        <c:lblOffset val="100"/>
        <c:noMultiLvlLbl val="0"/>
      </c:catAx>
      <c:valAx>
        <c:axId val="188015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83311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svg"/><Relationship Id="rId16" Type="http://schemas.openxmlformats.org/officeDocument/2006/relationships/image" Target="../media/image21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Pilot study</a:t>
          </a:r>
          <a:endParaRPr lang="en-US" sz="240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EC45700A-6AF2-4894-A513-057670070311}" type="pres">
      <dgm:prSet presAssocID="{4E2384AA-E10E-470C-967E-9D15618E789C}" presName="compNode" presStyleCnt="0"/>
      <dgm:spPr/>
    </dgm:pt>
    <dgm:pt modelId="{49717099-65E5-4770-93D7-3EBD09800204}" type="pres">
      <dgm:prSet presAssocID="{4E2384AA-E10E-470C-967E-9D15618E789C}" presName="bgRect" presStyleLbl="bgShp" presStyleIdx="2" presStyleCnt="9"/>
      <dgm:spPr/>
    </dgm:pt>
    <dgm:pt modelId="{FAE223A5-4FE9-479E-9AD1-1345A8056787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E18A05-6A5F-487C-AE72-DF53167BB5CC}" type="pres">
      <dgm:prSet presAssocID="{4E2384AA-E10E-470C-967E-9D15618E789C}" presName="spaceRect" presStyleCnt="0"/>
      <dgm:spPr/>
    </dgm:pt>
    <dgm:pt modelId="{BF0B826E-99C5-4C7B-AE03-98EACF19D63D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02DC94BD-5E3E-4225-98E1-BF8C76479C66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5290280C-C720-41D1-98F8-1C105DE90E6A}" type="presOf" srcId="{44A510E2-298C-4277-AA69-A675903C5FFD}" destId="{49FD1789-041B-4371-81B1-1870C021CAA8}" srcOrd="0" destOrd="0" presId="urn:microsoft.com/office/officeart/2018/2/layout/IconVerticalSolidList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CA445F65-A3A1-4EC0-9E36-C1640CA6DFDF}" type="presOf" srcId="{E0E895B6-B6F7-4805-BED6-BE8E1BA55EBE}" destId="{AABDF149-94AB-4B85-AC89-165DF230C68B}" srcOrd="0" destOrd="0" presId="urn:microsoft.com/office/officeart/2018/2/layout/IconVerticalSolidList"/>
    <dgm:cxn modelId="{F031906A-82D7-42A5-B341-484B5512BDD5}" type="presOf" srcId="{349428EE-5D12-4835-8B27-04708DA2DBF2}" destId="{2A9EF1D2-786F-4FC3-9C64-0F22BECC4C06}" srcOrd="0" destOrd="0" presId="urn:microsoft.com/office/officeart/2018/2/layout/IconVerticalSolidList"/>
    <dgm:cxn modelId="{AB700A7D-7AD6-48F9-ADEF-0CEDD2B65116}" type="presOf" srcId="{9DD471BB-79BA-42FC-B956-252E6FD0BB1D}" destId="{234D3D9A-DAE2-4497-9845-6BFDB28F2C54}" srcOrd="0" destOrd="0" presId="urn:microsoft.com/office/officeart/2018/2/layout/IconVerticalSolidList"/>
    <dgm:cxn modelId="{FCAF1288-3443-47C6-A4D2-C14B800937D9}" type="presOf" srcId="{4E2384AA-E10E-470C-967E-9D15618E789C}" destId="{BF0B826E-99C5-4C7B-AE03-98EACF19D63D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90166DA9-3CB8-4E2E-90D5-C18C764FC42C}" type="presOf" srcId="{7D71E3F5-2027-4749-9F49-DE285C6A7697}" destId="{C6BC2F67-E6A6-4C02-931B-30518ED2D741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78AA3B2-B3E3-4EA5-8E85-359E3CBD8028}" type="presOf" srcId="{D58E0DC4-2DD5-4312-A303-2E5D780323E7}" destId="{B47EAB95-333C-492C-9FCE-E0C1028289AE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15834FE2-86DE-4E09-8253-27BB8C1D40B5}" type="presOf" srcId="{9D39821C-CDD3-4B19-BF29-F19C58A1BA89}" destId="{827F7E42-70F1-431C-ACB7-1836328F63EB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15EBE5ED-32C5-4343-BB40-723604D80CEB}" type="presOf" srcId="{02234CEA-20D0-40AB-A068-51C3966196CD}" destId="{72CAB2A6-0E96-43C5-9C6C-7B2F84554F7B}" srcOrd="0" destOrd="0" presId="urn:microsoft.com/office/officeart/2018/2/layout/IconVerticalSolidList"/>
    <dgm:cxn modelId="{994A557E-B241-415C-9767-7351AD287928}" type="presParOf" srcId="{8D5F4D9D-0AF0-4DFD-B88D-14426912A5C1}" destId="{2D2D7944-852B-42CF-9988-7986D49411F9}" srcOrd="0" destOrd="0" presId="urn:microsoft.com/office/officeart/2018/2/layout/IconVerticalSolidList"/>
    <dgm:cxn modelId="{8AF4D82F-745E-4EBF-A066-EC15D2523D51}" type="presParOf" srcId="{2D2D7944-852B-42CF-9988-7986D49411F9}" destId="{E2131025-024B-4EDB-A9B0-2E912CA35A4A}" srcOrd="0" destOrd="0" presId="urn:microsoft.com/office/officeart/2018/2/layout/IconVerticalSolidList"/>
    <dgm:cxn modelId="{E971F057-8CBD-425E-BC13-AB1542BAD1EA}" type="presParOf" srcId="{2D2D7944-852B-42CF-9988-7986D49411F9}" destId="{C4A533E3-7224-423A-9AC9-FDA426284205}" srcOrd="1" destOrd="0" presId="urn:microsoft.com/office/officeart/2018/2/layout/IconVerticalSolidList"/>
    <dgm:cxn modelId="{95F88DA1-05C0-447E-8A9F-9DE2065CD21D}" type="presParOf" srcId="{2D2D7944-852B-42CF-9988-7986D49411F9}" destId="{BB916C87-DE94-465C-B344-2D8FEC85C65E}" srcOrd="2" destOrd="0" presId="urn:microsoft.com/office/officeart/2018/2/layout/IconVerticalSolidList"/>
    <dgm:cxn modelId="{4FAF3D53-8C3F-4780-A75A-76ECAA83B0F3}" type="presParOf" srcId="{2D2D7944-852B-42CF-9988-7986D49411F9}" destId="{C6BC2F67-E6A6-4C02-931B-30518ED2D741}" srcOrd="3" destOrd="0" presId="urn:microsoft.com/office/officeart/2018/2/layout/IconVerticalSolidList"/>
    <dgm:cxn modelId="{B736F7AE-2895-4FDC-98C5-14DB85F6F039}" type="presParOf" srcId="{8D5F4D9D-0AF0-4DFD-B88D-14426912A5C1}" destId="{34E3128E-2B52-4C3C-8E95-A1E48C578486}" srcOrd="1" destOrd="0" presId="urn:microsoft.com/office/officeart/2018/2/layout/IconVerticalSolidList"/>
    <dgm:cxn modelId="{56AFA3F5-5206-40D6-9F81-E11CE73A2BBB}" type="presParOf" srcId="{8D5F4D9D-0AF0-4DFD-B88D-14426912A5C1}" destId="{88F8FAB5-8871-4842-9217-4D034E9E1404}" srcOrd="2" destOrd="0" presId="urn:microsoft.com/office/officeart/2018/2/layout/IconVerticalSolidList"/>
    <dgm:cxn modelId="{996CDBDF-92DB-4416-938C-8C84898D3E3C}" type="presParOf" srcId="{88F8FAB5-8871-4842-9217-4D034E9E1404}" destId="{6778207B-2338-49AA-B3AB-05EEA65D9488}" srcOrd="0" destOrd="0" presId="urn:microsoft.com/office/officeart/2018/2/layout/IconVerticalSolidList"/>
    <dgm:cxn modelId="{F4CA19AE-55EA-4BC3-9295-D5ED4BBE9E39}" type="presParOf" srcId="{88F8FAB5-8871-4842-9217-4D034E9E1404}" destId="{94DE3EF5-7895-43C6-885A-3A72928D3B86}" srcOrd="1" destOrd="0" presId="urn:microsoft.com/office/officeart/2018/2/layout/IconVerticalSolidList"/>
    <dgm:cxn modelId="{4992B30C-3A25-422A-B80B-6B8CF5297482}" type="presParOf" srcId="{88F8FAB5-8871-4842-9217-4D034E9E1404}" destId="{63D28B5B-F407-4306-912D-D9C8229F21C7}" srcOrd="2" destOrd="0" presId="urn:microsoft.com/office/officeart/2018/2/layout/IconVerticalSolidList"/>
    <dgm:cxn modelId="{5701DAC2-C45D-4105-90DC-3DD18B064381}" type="presParOf" srcId="{88F8FAB5-8871-4842-9217-4D034E9E1404}" destId="{827F7E42-70F1-431C-ACB7-1836328F63EB}" srcOrd="3" destOrd="0" presId="urn:microsoft.com/office/officeart/2018/2/layout/IconVerticalSolidList"/>
    <dgm:cxn modelId="{2ECF1B9C-063D-4938-80BF-1CDD98FFE268}" type="presParOf" srcId="{8D5F4D9D-0AF0-4DFD-B88D-14426912A5C1}" destId="{DB16DE15-E8E9-4E0E-BDB7-2F05D94ABFC6}" srcOrd="3" destOrd="0" presId="urn:microsoft.com/office/officeart/2018/2/layout/IconVerticalSolidList"/>
    <dgm:cxn modelId="{F05B80AC-5EB6-4A28-90CD-E5B5B697E35C}" type="presParOf" srcId="{8D5F4D9D-0AF0-4DFD-B88D-14426912A5C1}" destId="{EC45700A-6AF2-4894-A513-057670070311}" srcOrd="4" destOrd="0" presId="urn:microsoft.com/office/officeart/2018/2/layout/IconVerticalSolidList"/>
    <dgm:cxn modelId="{6C78B508-3E75-448C-9BC4-8F194DA67018}" type="presParOf" srcId="{EC45700A-6AF2-4894-A513-057670070311}" destId="{49717099-65E5-4770-93D7-3EBD09800204}" srcOrd="0" destOrd="0" presId="urn:microsoft.com/office/officeart/2018/2/layout/IconVerticalSolidList"/>
    <dgm:cxn modelId="{3979ACCD-F7EF-4212-A4E4-C04163058524}" type="presParOf" srcId="{EC45700A-6AF2-4894-A513-057670070311}" destId="{FAE223A5-4FE9-479E-9AD1-1345A8056787}" srcOrd="1" destOrd="0" presId="urn:microsoft.com/office/officeart/2018/2/layout/IconVerticalSolidList"/>
    <dgm:cxn modelId="{1AC2D164-E918-45D1-9748-C22B5A36B7D8}" type="presParOf" srcId="{EC45700A-6AF2-4894-A513-057670070311}" destId="{BBE18A05-6A5F-487C-AE72-DF53167BB5CC}" srcOrd="2" destOrd="0" presId="urn:microsoft.com/office/officeart/2018/2/layout/IconVerticalSolidList"/>
    <dgm:cxn modelId="{919E7B17-10F6-4E54-A356-9FF3DACF019D}" type="presParOf" srcId="{EC45700A-6AF2-4894-A513-057670070311}" destId="{BF0B826E-99C5-4C7B-AE03-98EACF19D63D}" srcOrd="3" destOrd="0" presId="urn:microsoft.com/office/officeart/2018/2/layout/IconVerticalSolidList"/>
    <dgm:cxn modelId="{EA4D018C-5C4F-4CD1-BDE7-AB4D3074E711}" type="presParOf" srcId="{8D5F4D9D-0AF0-4DFD-B88D-14426912A5C1}" destId="{02DC94BD-5E3E-4225-98E1-BF8C76479C66}" srcOrd="5" destOrd="0" presId="urn:microsoft.com/office/officeart/2018/2/layout/IconVerticalSolidList"/>
    <dgm:cxn modelId="{4393BEFB-09D2-41BD-95A5-8AFF7E3B348E}" type="presParOf" srcId="{8D5F4D9D-0AF0-4DFD-B88D-14426912A5C1}" destId="{9BA41D81-CDF8-43F4-9942-BB65E1A4932D}" srcOrd="6" destOrd="0" presId="urn:microsoft.com/office/officeart/2018/2/layout/IconVerticalSolidList"/>
    <dgm:cxn modelId="{F0619CF2-693F-43EB-B9A4-837DA8D98F1D}" type="presParOf" srcId="{9BA41D81-CDF8-43F4-9942-BB65E1A4932D}" destId="{D6063AC8-1824-46A6-9F3A-354B95BFD657}" srcOrd="0" destOrd="0" presId="urn:microsoft.com/office/officeart/2018/2/layout/IconVerticalSolidList"/>
    <dgm:cxn modelId="{7EC03A50-EA7F-45D2-904B-98FCF32EDC21}" type="presParOf" srcId="{9BA41D81-CDF8-43F4-9942-BB65E1A4932D}" destId="{72A7AE68-6B5D-495C-94B9-80F7DDDAF6E5}" srcOrd="1" destOrd="0" presId="urn:microsoft.com/office/officeart/2018/2/layout/IconVerticalSolidList"/>
    <dgm:cxn modelId="{4DC4F430-347F-4471-913D-5D7CFA6AA84F}" type="presParOf" srcId="{9BA41D81-CDF8-43F4-9942-BB65E1A4932D}" destId="{52ED0048-305B-4C32-ABD2-5C306ADD6BEE}" srcOrd="2" destOrd="0" presId="urn:microsoft.com/office/officeart/2018/2/layout/IconVerticalSolidList"/>
    <dgm:cxn modelId="{20550937-3AE4-433E-AE80-AB24227BA598}" type="presParOf" srcId="{9BA41D81-CDF8-43F4-9942-BB65E1A4932D}" destId="{49FD1789-041B-4371-81B1-1870C021CAA8}" srcOrd="3" destOrd="0" presId="urn:microsoft.com/office/officeart/2018/2/layout/IconVerticalSolidList"/>
    <dgm:cxn modelId="{D2CEA588-82A0-444B-8CE9-E9C73D5CBA6F}" type="presParOf" srcId="{8D5F4D9D-0AF0-4DFD-B88D-14426912A5C1}" destId="{EA168DD4-245A-40AB-9A71-11288CFC511D}" srcOrd="7" destOrd="0" presId="urn:microsoft.com/office/officeart/2018/2/layout/IconVerticalSolidList"/>
    <dgm:cxn modelId="{042544DE-B215-44B1-B43E-69FB4D251704}" type="presParOf" srcId="{8D5F4D9D-0AF0-4DFD-B88D-14426912A5C1}" destId="{F619D99F-DE21-49A2-A9BE-6F0749983711}" srcOrd="8" destOrd="0" presId="urn:microsoft.com/office/officeart/2018/2/layout/IconVerticalSolidList"/>
    <dgm:cxn modelId="{A56F1B09-DB2D-4467-BCE2-5D06AB0E544F}" type="presParOf" srcId="{F619D99F-DE21-49A2-A9BE-6F0749983711}" destId="{3DC28443-E1BE-4461-B633-B90882231B08}" srcOrd="0" destOrd="0" presId="urn:microsoft.com/office/officeart/2018/2/layout/IconVerticalSolidList"/>
    <dgm:cxn modelId="{5A8CDCB5-6CC6-4012-819F-1E74212F3738}" type="presParOf" srcId="{F619D99F-DE21-49A2-A9BE-6F0749983711}" destId="{24F3F3B0-3ABC-4B01-8BE5-FB9C274D368F}" srcOrd="1" destOrd="0" presId="urn:microsoft.com/office/officeart/2018/2/layout/IconVerticalSolidList"/>
    <dgm:cxn modelId="{095A70A2-1BC4-4596-BEA6-D36E377BD0BF}" type="presParOf" srcId="{F619D99F-DE21-49A2-A9BE-6F0749983711}" destId="{DA4F6AA4-D052-4104-8485-FAD5857ED73E}" srcOrd="2" destOrd="0" presId="urn:microsoft.com/office/officeart/2018/2/layout/IconVerticalSolidList"/>
    <dgm:cxn modelId="{80019225-ECE2-4911-AD76-026DB07C2C7F}" type="presParOf" srcId="{F619D99F-DE21-49A2-A9BE-6F0749983711}" destId="{234D3D9A-DAE2-4497-9845-6BFDB28F2C54}" srcOrd="3" destOrd="0" presId="urn:microsoft.com/office/officeart/2018/2/layout/IconVerticalSolidList"/>
    <dgm:cxn modelId="{E1029DA9-54D6-4FF2-AE13-F08061013924}" type="presParOf" srcId="{8D5F4D9D-0AF0-4DFD-B88D-14426912A5C1}" destId="{E0444457-A00B-43AA-B45A-62C50A53EFF4}" srcOrd="9" destOrd="0" presId="urn:microsoft.com/office/officeart/2018/2/layout/IconVerticalSolidList"/>
    <dgm:cxn modelId="{AAD9F268-1CC1-4CA7-AFF2-C4AEA9B57A91}" type="presParOf" srcId="{8D5F4D9D-0AF0-4DFD-B88D-14426912A5C1}" destId="{4DDBF2DD-E53F-4900-81C9-B05F1F7089D6}" srcOrd="10" destOrd="0" presId="urn:microsoft.com/office/officeart/2018/2/layout/IconVerticalSolidList"/>
    <dgm:cxn modelId="{9D39FD09-2EAA-4A1F-A2BE-25F74F2CB1E7}" type="presParOf" srcId="{4DDBF2DD-E53F-4900-81C9-B05F1F7089D6}" destId="{90EAB018-5F6E-4367-BAA6-6171B10E6CDB}" srcOrd="0" destOrd="0" presId="urn:microsoft.com/office/officeart/2018/2/layout/IconVerticalSolidList"/>
    <dgm:cxn modelId="{440C81EA-EFC7-4413-9414-666E98DCC357}" type="presParOf" srcId="{4DDBF2DD-E53F-4900-81C9-B05F1F7089D6}" destId="{4202C684-E266-4A85-85EA-304A1AAFF6D1}" srcOrd="1" destOrd="0" presId="urn:microsoft.com/office/officeart/2018/2/layout/IconVerticalSolidList"/>
    <dgm:cxn modelId="{E8DEAD36-532F-49ED-B15B-846FBB040DF0}" type="presParOf" srcId="{4DDBF2DD-E53F-4900-81C9-B05F1F7089D6}" destId="{9DB6866A-9ED5-497E-A1CA-D313B651DF9F}" srcOrd="2" destOrd="0" presId="urn:microsoft.com/office/officeart/2018/2/layout/IconVerticalSolidList"/>
    <dgm:cxn modelId="{DB02EDA2-A1F2-435C-B0EC-20DB84357BD6}" type="presParOf" srcId="{4DDBF2DD-E53F-4900-81C9-B05F1F7089D6}" destId="{2A9EF1D2-786F-4FC3-9C64-0F22BECC4C06}" srcOrd="3" destOrd="0" presId="urn:microsoft.com/office/officeart/2018/2/layout/IconVerticalSolidList"/>
    <dgm:cxn modelId="{614428FE-CAE7-489D-94C9-2DCFEA6CA2D2}" type="presParOf" srcId="{8D5F4D9D-0AF0-4DFD-B88D-14426912A5C1}" destId="{0C3284B5-46BB-4277-83E8-935159D17EE3}" srcOrd="11" destOrd="0" presId="urn:microsoft.com/office/officeart/2018/2/layout/IconVerticalSolidList"/>
    <dgm:cxn modelId="{7DE64246-C3D8-4672-83E1-206A7580CA8B}" type="presParOf" srcId="{8D5F4D9D-0AF0-4DFD-B88D-14426912A5C1}" destId="{87FABC46-2F69-4F80-A3D7-47AA32E6191B}" srcOrd="12" destOrd="0" presId="urn:microsoft.com/office/officeart/2018/2/layout/IconVerticalSolidList"/>
    <dgm:cxn modelId="{1814A156-FE65-4B84-AC77-F340B869F661}" type="presParOf" srcId="{87FABC46-2F69-4F80-A3D7-47AA32E6191B}" destId="{FB0A6203-A5E5-4C4E-84F7-014FC7612480}" srcOrd="0" destOrd="0" presId="urn:microsoft.com/office/officeart/2018/2/layout/IconVerticalSolidList"/>
    <dgm:cxn modelId="{CC70373E-5D52-4A3B-A6EF-07102C7DC17C}" type="presParOf" srcId="{87FABC46-2F69-4F80-A3D7-47AA32E6191B}" destId="{9D833D74-59AB-441D-91C8-A052D68C459E}" srcOrd="1" destOrd="0" presId="urn:microsoft.com/office/officeart/2018/2/layout/IconVerticalSolidList"/>
    <dgm:cxn modelId="{022DEC62-EC18-47D7-AEC0-24C0ECF1EDBE}" type="presParOf" srcId="{87FABC46-2F69-4F80-A3D7-47AA32E6191B}" destId="{AFCA92D6-651C-4938-802B-19222C4CB3A5}" srcOrd="2" destOrd="0" presId="urn:microsoft.com/office/officeart/2018/2/layout/IconVerticalSolidList"/>
    <dgm:cxn modelId="{17325F2C-E4A1-42C0-A21A-D7CF1E39E193}" type="presParOf" srcId="{87FABC46-2F69-4F80-A3D7-47AA32E6191B}" destId="{B47EAB95-333C-492C-9FCE-E0C1028289AE}" srcOrd="3" destOrd="0" presId="urn:microsoft.com/office/officeart/2018/2/layout/IconVerticalSolidList"/>
    <dgm:cxn modelId="{CCA8C44D-7BA6-431B-89EB-7C9BE5A97AE4}" type="presParOf" srcId="{8D5F4D9D-0AF0-4DFD-B88D-14426912A5C1}" destId="{483D18DA-047A-4216-89D4-B94B87D6C2B3}" srcOrd="13" destOrd="0" presId="urn:microsoft.com/office/officeart/2018/2/layout/IconVerticalSolidList"/>
    <dgm:cxn modelId="{A49B4DB3-7709-4B83-AE13-5C3A3471FF9B}" type="presParOf" srcId="{8D5F4D9D-0AF0-4DFD-B88D-14426912A5C1}" destId="{76679FCC-81F0-4889-8ADF-573BA9EE0B94}" srcOrd="14" destOrd="0" presId="urn:microsoft.com/office/officeart/2018/2/layout/IconVerticalSolidList"/>
    <dgm:cxn modelId="{A388D648-D592-478F-AE38-0C6CDDC81A92}" type="presParOf" srcId="{76679FCC-81F0-4889-8ADF-573BA9EE0B94}" destId="{1A2D5C25-2211-44A1-8477-C5BE076CFDB0}" srcOrd="0" destOrd="0" presId="urn:microsoft.com/office/officeart/2018/2/layout/IconVerticalSolidList"/>
    <dgm:cxn modelId="{4EE7F5F7-B5A0-426D-9554-869D8116C574}" type="presParOf" srcId="{76679FCC-81F0-4889-8ADF-573BA9EE0B94}" destId="{DD06D3C5-A93F-4944-9FB9-A882F6B22AC6}" srcOrd="1" destOrd="0" presId="urn:microsoft.com/office/officeart/2018/2/layout/IconVerticalSolidList"/>
    <dgm:cxn modelId="{54C6D1DC-97F3-4CE4-89A5-36C00034278D}" type="presParOf" srcId="{76679FCC-81F0-4889-8ADF-573BA9EE0B94}" destId="{AF697C9E-8849-4AFD-BE84-A8EC26BF9F37}" srcOrd="2" destOrd="0" presId="urn:microsoft.com/office/officeart/2018/2/layout/IconVerticalSolidList"/>
    <dgm:cxn modelId="{1E509D89-6117-4280-8989-31A25E18E8DF}" type="presParOf" srcId="{76679FCC-81F0-4889-8ADF-573BA9EE0B94}" destId="{72CAB2A6-0E96-43C5-9C6C-7B2F84554F7B}" srcOrd="3" destOrd="0" presId="urn:microsoft.com/office/officeart/2018/2/layout/IconVerticalSolidList"/>
    <dgm:cxn modelId="{C2778B0A-5911-4192-9992-36A554FD5158}" type="presParOf" srcId="{8D5F4D9D-0AF0-4DFD-B88D-14426912A5C1}" destId="{DB0C2A84-0032-4307-A235-E2C03C61A033}" srcOrd="15" destOrd="0" presId="urn:microsoft.com/office/officeart/2018/2/layout/IconVerticalSolidList"/>
    <dgm:cxn modelId="{6087853C-6101-4EEB-B2BD-D133CA230DEC}" type="presParOf" srcId="{8D5F4D9D-0AF0-4DFD-B88D-14426912A5C1}" destId="{E07BC548-604D-4EB8-A4C4-4672FFF198AC}" srcOrd="16" destOrd="0" presId="urn:microsoft.com/office/officeart/2018/2/layout/IconVerticalSolidList"/>
    <dgm:cxn modelId="{00D4152D-621C-486A-94A5-4969AF389578}" type="presParOf" srcId="{E07BC548-604D-4EB8-A4C4-4672FFF198AC}" destId="{F1B460B6-4E30-4C11-B074-3DF6B7C38F70}" srcOrd="0" destOrd="0" presId="urn:microsoft.com/office/officeart/2018/2/layout/IconVerticalSolidList"/>
    <dgm:cxn modelId="{224BCF8D-A0BF-4494-B169-3A820449084E}" type="presParOf" srcId="{E07BC548-604D-4EB8-A4C4-4672FFF198AC}" destId="{CADB33EF-1254-4D3A-B4FC-2396F41D2F3D}" srcOrd="1" destOrd="0" presId="urn:microsoft.com/office/officeart/2018/2/layout/IconVerticalSolidList"/>
    <dgm:cxn modelId="{DB2C8549-FDF0-4464-B4BA-26E229F0B72C}" type="presParOf" srcId="{E07BC548-604D-4EB8-A4C4-4672FFF198AC}" destId="{A5C6564C-ED67-43BB-8364-F08B1839FE42}" srcOrd="2" destOrd="0" presId="urn:microsoft.com/office/officeart/2018/2/layout/IconVerticalSolidList"/>
    <dgm:cxn modelId="{3322B850-1EDA-4D55-8BF8-BB54115B696B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Pilot study</a:t>
          </a:r>
          <a:endParaRPr lang="en-US" sz="240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EC45700A-6AF2-4894-A513-057670070311}" type="pres">
      <dgm:prSet presAssocID="{4E2384AA-E10E-470C-967E-9D15618E789C}" presName="compNode" presStyleCnt="0"/>
      <dgm:spPr/>
    </dgm:pt>
    <dgm:pt modelId="{49717099-65E5-4770-93D7-3EBD09800204}" type="pres">
      <dgm:prSet presAssocID="{4E2384AA-E10E-470C-967E-9D15618E789C}" presName="bgRect" presStyleLbl="bgShp" presStyleIdx="2" presStyleCnt="9"/>
      <dgm:spPr/>
    </dgm:pt>
    <dgm:pt modelId="{FAE223A5-4FE9-479E-9AD1-1345A8056787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E18A05-6A5F-487C-AE72-DF53167BB5CC}" type="pres">
      <dgm:prSet presAssocID="{4E2384AA-E10E-470C-967E-9D15618E789C}" presName="spaceRect" presStyleCnt="0"/>
      <dgm:spPr/>
    </dgm:pt>
    <dgm:pt modelId="{BF0B826E-99C5-4C7B-AE03-98EACF19D63D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B4BEF10E-1B82-4DD2-A188-3C4E74355D26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2846441A-20F8-4598-8C58-DA54A7507711}" type="presOf" srcId="{9DD471BB-79BA-42FC-B956-252E6FD0BB1D}" destId="{234D3D9A-DAE2-4497-9845-6BFDB28F2C54}" srcOrd="0" destOrd="0" presId="urn:microsoft.com/office/officeart/2018/2/layout/IconVerticalSolidList"/>
    <dgm:cxn modelId="{027D0624-F7BD-40F1-85FB-2F110C416263}" type="presOf" srcId="{7D71E3F5-2027-4749-9F49-DE285C6A7697}" destId="{C6BC2F67-E6A6-4C02-931B-30518ED2D741}" srcOrd="0" destOrd="0" presId="urn:microsoft.com/office/officeart/2018/2/layout/IconVerticalSolidList"/>
    <dgm:cxn modelId="{F696C275-7C73-4ACB-A407-20B65F8325B0}" type="presOf" srcId="{349428EE-5D12-4835-8B27-04708DA2DBF2}" destId="{2A9EF1D2-786F-4FC3-9C64-0F22BECC4C06}" srcOrd="0" destOrd="0" presId="urn:microsoft.com/office/officeart/2018/2/layout/IconVerticalSolidList"/>
    <dgm:cxn modelId="{2E9DAA7F-D869-4856-B5EA-2A3518F9DAFA}" type="presOf" srcId="{4E2384AA-E10E-470C-967E-9D15618E789C}" destId="{BF0B826E-99C5-4C7B-AE03-98EACF19D63D}" srcOrd="0" destOrd="0" presId="urn:microsoft.com/office/officeart/2018/2/layout/IconVerticalSolidList"/>
    <dgm:cxn modelId="{1F76BE86-285B-4D04-BABD-C533BF699ECB}" type="presOf" srcId="{D58E0DC4-2DD5-4312-A303-2E5D780323E7}" destId="{B47EAB95-333C-492C-9FCE-E0C1028289AE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893BBA90-CBB7-4D04-AF24-92DB188B775F}" type="presOf" srcId="{9D39821C-CDD3-4B19-BF29-F19C58A1BA89}" destId="{827F7E42-70F1-431C-ACB7-1836328F63EB}" srcOrd="0" destOrd="0" presId="urn:microsoft.com/office/officeart/2018/2/layout/IconVerticalSolidList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F1AE02C3-07BE-4F7D-A6E3-B4059775B434}" type="presOf" srcId="{02234CEA-20D0-40AB-A068-51C3966196CD}" destId="{72CAB2A6-0E96-43C5-9C6C-7B2F84554F7B}" srcOrd="0" destOrd="0" presId="urn:microsoft.com/office/officeart/2018/2/layout/IconVerticalSolidList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196689D2-4145-46AE-A15B-59A7A74241D5}" type="presOf" srcId="{44A510E2-298C-4277-AA69-A675903C5FFD}" destId="{49FD1789-041B-4371-81B1-1870C021CAA8}" srcOrd="0" destOrd="0" presId="urn:microsoft.com/office/officeart/2018/2/layout/IconVerticalSolidList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96CB24E4-026A-450D-B001-28FB147652E6}" type="presOf" srcId="{E0E895B6-B6F7-4805-BED6-BE8E1BA55EBE}" destId="{AABDF149-94AB-4B85-AC89-165DF230C68B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269E25E3-6B46-4883-A697-991D42D31365}" type="presParOf" srcId="{8D5F4D9D-0AF0-4DFD-B88D-14426912A5C1}" destId="{2D2D7944-852B-42CF-9988-7986D49411F9}" srcOrd="0" destOrd="0" presId="urn:microsoft.com/office/officeart/2018/2/layout/IconVerticalSolidList"/>
    <dgm:cxn modelId="{2E369797-ADB4-4885-9B04-33B4D9AFC3B4}" type="presParOf" srcId="{2D2D7944-852B-42CF-9988-7986D49411F9}" destId="{E2131025-024B-4EDB-A9B0-2E912CA35A4A}" srcOrd="0" destOrd="0" presId="urn:microsoft.com/office/officeart/2018/2/layout/IconVerticalSolidList"/>
    <dgm:cxn modelId="{309A7BAD-FD3E-487A-B90B-F2D1407C20F3}" type="presParOf" srcId="{2D2D7944-852B-42CF-9988-7986D49411F9}" destId="{C4A533E3-7224-423A-9AC9-FDA426284205}" srcOrd="1" destOrd="0" presId="urn:microsoft.com/office/officeart/2018/2/layout/IconVerticalSolidList"/>
    <dgm:cxn modelId="{8FB084A5-8C42-4213-A2F0-8A7A926B3CC3}" type="presParOf" srcId="{2D2D7944-852B-42CF-9988-7986D49411F9}" destId="{BB916C87-DE94-465C-B344-2D8FEC85C65E}" srcOrd="2" destOrd="0" presId="urn:microsoft.com/office/officeart/2018/2/layout/IconVerticalSolidList"/>
    <dgm:cxn modelId="{3C4BA428-CE39-4D3D-AA82-869CA00A3B43}" type="presParOf" srcId="{2D2D7944-852B-42CF-9988-7986D49411F9}" destId="{C6BC2F67-E6A6-4C02-931B-30518ED2D741}" srcOrd="3" destOrd="0" presId="urn:microsoft.com/office/officeart/2018/2/layout/IconVerticalSolidList"/>
    <dgm:cxn modelId="{17D60629-F6E1-4E52-8FFD-722D21832789}" type="presParOf" srcId="{8D5F4D9D-0AF0-4DFD-B88D-14426912A5C1}" destId="{34E3128E-2B52-4C3C-8E95-A1E48C578486}" srcOrd="1" destOrd="0" presId="urn:microsoft.com/office/officeart/2018/2/layout/IconVerticalSolidList"/>
    <dgm:cxn modelId="{CBE1425D-917B-47B2-BC48-C9B3A42BFC5A}" type="presParOf" srcId="{8D5F4D9D-0AF0-4DFD-B88D-14426912A5C1}" destId="{88F8FAB5-8871-4842-9217-4D034E9E1404}" srcOrd="2" destOrd="0" presId="urn:microsoft.com/office/officeart/2018/2/layout/IconVerticalSolidList"/>
    <dgm:cxn modelId="{BF3B4D26-C6F0-4B5B-BD35-3D3A01F97893}" type="presParOf" srcId="{88F8FAB5-8871-4842-9217-4D034E9E1404}" destId="{6778207B-2338-49AA-B3AB-05EEA65D9488}" srcOrd="0" destOrd="0" presId="urn:microsoft.com/office/officeart/2018/2/layout/IconVerticalSolidList"/>
    <dgm:cxn modelId="{BEC85E33-BE96-4EAE-AD0B-52EDF30235A1}" type="presParOf" srcId="{88F8FAB5-8871-4842-9217-4D034E9E1404}" destId="{94DE3EF5-7895-43C6-885A-3A72928D3B86}" srcOrd="1" destOrd="0" presId="urn:microsoft.com/office/officeart/2018/2/layout/IconVerticalSolidList"/>
    <dgm:cxn modelId="{075CD7AD-99CB-4310-9B8B-B0E680BCD5C9}" type="presParOf" srcId="{88F8FAB5-8871-4842-9217-4D034E9E1404}" destId="{63D28B5B-F407-4306-912D-D9C8229F21C7}" srcOrd="2" destOrd="0" presId="urn:microsoft.com/office/officeart/2018/2/layout/IconVerticalSolidList"/>
    <dgm:cxn modelId="{C9579868-C8CB-46E5-85CA-5A089161FF68}" type="presParOf" srcId="{88F8FAB5-8871-4842-9217-4D034E9E1404}" destId="{827F7E42-70F1-431C-ACB7-1836328F63EB}" srcOrd="3" destOrd="0" presId="urn:microsoft.com/office/officeart/2018/2/layout/IconVerticalSolidList"/>
    <dgm:cxn modelId="{04962B55-FBA4-457F-8E71-5D559E408910}" type="presParOf" srcId="{8D5F4D9D-0AF0-4DFD-B88D-14426912A5C1}" destId="{DB16DE15-E8E9-4E0E-BDB7-2F05D94ABFC6}" srcOrd="3" destOrd="0" presId="urn:microsoft.com/office/officeart/2018/2/layout/IconVerticalSolidList"/>
    <dgm:cxn modelId="{2ACFE1C5-92A2-4BD3-BBFD-D4800B5F4828}" type="presParOf" srcId="{8D5F4D9D-0AF0-4DFD-B88D-14426912A5C1}" destId="{EC45700A-6AF2-4894-A513-057670070311}" srcOrd="4" destOrd="0" presId="urn:microsoft.com/office/officeart/2018/2/layout/IconVerticalSolidList"/>
    <dgm:cxn modelId="{BBA33F58-68B9-42C1-A8D4-7D34B38E7A84}" type="presParOf" srcId="{EC45700A-6AF2-4894-A513-057670070311}" destId="{49717099-65E5-4770-93D7-3EBD09800204}" srcOrd="0" destOrd="0" presId="urn:microsoft.com/office/officeart/2018/2/layout/IconVerticalSolidList"/>
    <dgm:cxn modelId="{817C12ED-854D-4B80-BA03-C24AD714D459}" type="presParOf" srcId="{EC45700A-6AF2-4894-A513-057670070311}" destId="{FAE223A5-4FE9-479E-9AD1-1345A8056787}" srcOrd="1" destOrd="0" presId="urn:microsoft.com/office/officeart/2018/2/layout/IconVerticalSolidList"/>
    <dgm:cxn modelId="{5526D033-9C3D-43EE-973C-B76971393DA4}" type="presParOf" srcId="{EC45700A-6AF2-4894-A513-057670070311}" destId="{BBE18A05-6A5F-487C-AE72-DF53167BB5CC}" srcOrd="2" destOrd="0" presId="urn:microsoft.com/office/officeart/2018/2/layout/IconVerticalSolidList"/>
    <dgm:cxn modelId="{B763E4DE-0AC3-4436-8E1A-35E5E1CDDD34}" type="presParOf" srcId="{EC45700A-6AF2-4894-A513-057670070311}" destId="{BF0B826E-99C5-4C7B-AE03-98EACF19D63D}" srcOrd="3" destOrd="0" presId="urn:microsoft.com/office/officeart/2018/2/layout/IconVerticalSolidList"/>
    <dgm:cxn modelId="{D5B14065-5ADD-4300-A171-91B7077CB7EF}" type="presParOf" srcId="{8D5F4D9D-0AF0-4DFD-B88D-14426912A5C1}" destId="{B4BEF10E-1B82-4DD2-A188-3C4E74355D26}" srcOrd="5" destOrd="0" presId="urn:microsoft.com/office/officeart/2018/2/layout/IconVerticalSolidList"/>
    <dgm:cxn modelId="{20BF2446-F8A6-4D32-B25F-2EBAF4C33D12}" type="presParOf" srcId="{8D5F4D9D-0AF0-4DFD-B88D-14426912A5C1}" destId="{9BA41D81-CDF8-43F4-9942-BB65E1A4932D}" srcOrd="6" destOrd="0" presId="urn:microsoft.com/office/officeart/2018/2/layout/IconVerticalSolidList"/>
    <dgm:cxn modelId="{61D9974E-9F5A-47C5-B258-16E58E03A5D0}" type="presParOf" srcId="{9BA41D81-CDF8-43F4-9942-BB65E1A4932D}" destId="{D6063AC8-1824-46A6-9F3A-354B95BFD657}" srcOrd="0" destOrd="0" presId="urn:microsoft.com/office/officeart/2018/2/layout/IconVerticalSolidList"/>
    <dgm:cxn modelId="{D6B1E05D-F07F-4AB2-A9C7-AEF38582F5A2}" type="presParOf" srcId="{9BA41D81-CDF8-43F4-9942-BB65E1A4932D}" destId="{72A7AE68-6B5D-495C-94B9-80F7DDDAF6E5}" srcOrd="1" destOrd="0" presId="urn:microsoft.com/office/officeart/2018/2/layout/IconVerticalSolidList"/>
    <dgm:cxn modelId="{ED625728-5A8F-443A-B360-587636175F06}" type="presParOf" srcId="{9BA41D81-CDF8-43F4-9942-BB65E1A4932D}" destId="{52ED0048-305B-4C32-ABD2-5C306ADD6BEE}" srcOrd="2" destOrd="0" presId="urn:microsoft.com/office/officeart/2018/2/layout/IconVerticalSolidList"/>
    <dgm:cxn modelId="{0EA1F7F1-53B0-4C55-9399-E4617CF6D941}" type="presParOf" srcId="{9BA41D81-CDF8-43F4-9942-BB65E1A4932D}" destId="{49FD1789-041B-4371-81B1-1870C021CAA8}" srcOrd="3" destOrd="0" presId="urn:microsoft.com/office/officeart/2018/2/layout/IconVerticalSolidList"/>
    <dgm:cxn modelId="{7D576A15-EFCE-4472-AC2A-837A4713BA4F}" type="presParOf" srcId="{8D5F4D9D-0AF0-4DFD-B88D-14426912A5C1}" destId="{EA168DD4-245A-40AB-9A71-11288CFC511D}" srcOrd="7" destOrd="0" presId="urn:microsoft.com/office/officeart/2018/2/layout/IconVerticalSolidList"/>
    <dgm:cxn modelId="{CADB49CF-8C8C-479F-8629-61AD181B2CD2}" type="presParOf" srcId="{8D5F4D9D-0AF0-4DFD-B88D-14426912A5C1}" destId="{F619D99F-DE21-49A2-A9BE-6F0749983711}" srcOrd="8" destOrd="0" presId="urn:microsoft.com/office/officeart/2018/2/layout/IconVerticalSolidList"/>
    <dgm:cxn modelId="{29306C42-61BB-44F4-BC81-0ADD9C711F48}" type="presParOf" srcId="{F619D99F-DE21-49A2-A9BE-6F0749983711}" destId="{3DC28443-E1BE-4461-B633-B90882231B08}" srcOrd="0" destOrd="0" presId="urn:microsoft.com/office/officeart/2018/2/layout/IconVerticalSolidList"/>
    <dgm:cxn modelId="{6AB94263-9680-47BB-A673-4518658B3BFE}" type="presParOf" srcId="{F619D99F-DE21-49A2-A9BE-6F0749983711}" destId="{24F3F3B0-3ABC-4B01-8BE5-FB9C274D368F}" srcOrd="1" destOrd="0" presId="urn:microsoft.com/office/officeart/2018/2/layout/IconVerticalSolidList"/>
    <dgm:cxn modelId="{E9142A76-EE79-431C-A2F8-366E352A02F7}" type="presParOf" srcId="{F619D99F-DE21-49A2-A9BE-6F0749983711}" destId="{DA4F6AA4-D052-4104-8485-FAD5857ED73E}" srcOrd="2" destOrd="0" presId="urn:microsoft.com/office/officeart/2018/2/layout/IconVerticalSolidList"/>
    <dgm:cxn modelId="{349D9505-87F9-4CEE-B6A2-EAD894FF3CD7}" type="presParOf" srcId="{F619D99F-DE21-49A2-A9BE-6F0749983711}" destId="{234D3D9A-DAE2-4497-9845-6BFDB28F2C54}" srcOrd="3" destOrd="0" presId="urn:microsoft.com/office/officeart/2018/2/layout/IconVerticalSolidList"/>
    <dgm:cxn modelId="{CA83A5D6-7FB6-45F3-88A6-E37741E6BEEB}" type="presParOf" srcId="{8D5F4D9D-0AF0-4DFD-B88D-14426912A5C1}" destId="{E0444457-A00B-43AA-B45A-62C50A53EFF4}" srcOrd="9" destOrd="0" presId="urn:microsoft.com/office/officeart/2018/2/layout/IconVerticalSolidList"/>
    <dgm:cxn modelId="{1DC3922E-C72E-4089-8002-3B86FD46B837}" type="presParOf" srcId="{8D5F4D9D-0AF0-4DFD-B88D-14426912A5C1}" destId="{4DDBF2DD-E53F-4900-81C9-B05F1F7089D6}" srcOrd="10" destOrd="0" presId="urn:microsoft.com/office/officeart/2018/2/layout/IconVerticalSolidList"/>
    <dgm:cxn modelId="{2FFD6BE8-F7EA-44D1-92A0-FBC20BEAD828}" type="presParOf" srcId="{4DDBF2DD-E53F-4900-81C9-B05F1F7089D6}" destId="{90EAB018-5F6E-4367-BAA6-6171B10E6CDB}" srcOrd="0" destOrd="0" presId="urn:microsoft.com/office/officeart/2018/2/layout/IconVerticalSolidList"/>
    <dgm:cxn modelId="{81DC77A5-C591-43F4-9ABD-E8B38044572D}" type="presParOf" srcId="{4DDBF2DD-E53F-4900-81C9-B05F1F7089D6}" destId="{4202C684-E266-4A85-85EA-304A1AAFF6D1}" srcOrd="1" destOrd="0" presId="urn:microsoft.com/office/officeart/2018/2/layout/IconVerticalSolidList"/>
    <dgm:cxn modelId="{1DB439F8-6F2A-42DD-B45C-93284179E928}" type="presParOf" srcId="{4DDBF2DD-E53F-4900-81C9-B05F1F7089D6}" destId="{9DB6866A-9ED5-497E-A1CA-D313B651DF9F}" srcOrd="2" destOrd="0" presId="urn:microsoft.com/office/officeart/2018/2/layout/IconVerticalSolidList"/>
    <dgm:cxn modelId="{8E78D450-C69C-40A5-B9AB-C2ED62A82EC0}" type="presParOf" srcId="{4DDBF2DD-E53F-4900-81C9-B05F1F7089D6}" destId="{2A9EF1D2-786F-4FC3-9C64-0F22BECC4C06}" srcOrd="3" destOrd="0" presId="urn:microsoft.com/office/officeart/2018/2/layout/IconVerticalSolidList"/>
    <dgm:cxn modelId="{958B926C-AA2E-40B4-9EEA-D365CF43FA95}" type="presParOf" srcId="{8D5F4D9D-0AF0-4DFD-B88D-14426912A5C1}" destId="{0C3284B5-46BB-4277-83E8-935159D17EE3}" srcOrd="11" destOrd="0" presId="urn:microsoft.com/office/officeart/2018/2/layout/IconVerticalSolidList"/>
    <dgm:cxn modelId="{623C4CAA-A0EA-4E7A-8BF7-5F9A7FAA0A2C}" type="presParOf" srcId="{8D5F4D9D-0AF0-4DFD-B88D-14426912A5C1}" destId="{87FABC46-2F69-4F80-A3D7-47AA32E6191B}" srcOrd="12" destOrd="0" presId="urn:microsoft.com/office/officeart/2018/2/layout/IconVerticalSolidList"/>
    <dgm:cxn modelId="{EBFDD865-74A9-47A4-8ACF-2AFC9048C431}" type="presParOf" srcId="{87FABC46-2F69-4F80-A3D7-47AA32E6191B}" destId="{FB0A6203-A5E5-4C4E-84F7-014FC7612480}" srcOrd="0" destOrd="0" presId="urn:microsoft.com/office/officeart/2018/2/layout/IconVerticalSolidList"/>
    <dgm:cxn modelId="{18C43F83-D716-4DBA-B550-EB0BC7984F71}" type="presParOf" srcId="{87FABC46-2F69-4F80-A3D7-47AA32E6191B}" destId="{9D833D74-59AB-441D-91C8-A052D68C459E}" srcOrd="1" destOrd="0" presId="urn:microsoft.com/office/officeart/2018/2/layout/IconVerticalSolidList"/>
    <dgm:cxn modelId="{D43A4B17-6829-42B3-8F32-52FCEDA97C79}" type="presParOf" srcId="{87FABC46-2F69-4F80-A3D7-47AA32E6191B}" destId="{AFCA92D6-651C-4938-802B-19222C4CB3A5}" srcOrd="2" destOrd="0" presId="urn:microsoft.com/office/officeart/2018/2/layout/IconVerticalSolidList"/>
    <dgm:cxn modelId="{B142095A-97DD-44A5-B969-1FDF22758DC5}" type="presParOf" srcId="{87FABC46-2F69-4F80-A3D7-47AA32E6191B}" destId="{B47EAB95-333C-492C-9FCE-E0C1028289AE}" srcOrd="3" destOrd="0" presId="urn:microsoft.com/office/officeart/2018/2/layout/IconVerticalSolidList"/>
    <dgm:cxn modelId="{7A07F210-D298-45F5-B759-AD4A6C9F54A5}" type="presParOf" srcId="{8D5F4D9D-0AF0-4DFD-B88D-14426912A5C1}" destId="{483D18DA-047A-4216-89D4-B94B87D6C2B3}" srcOrd="13" destOrd="0" presId="urn:microsoft.com/office/officeart/2018/2/layout/IconVerticalSolidList"/>
    <dgm:cxn modelId="{80C7354E-528E-495F-B075-9B27C656B547}" type="presParOf" srcId="{8D5F4D9D-0AF0-4DFD-B88D-14426912A5C1}" destId="{76679FCC-81F0-4889-8ADF-573BA9EE0B94}" srcOrd="14" destOrd="0" presId="urn:microsoft.com/office/officeart/2018/2/layout/IconVerticalSolidList"/>
    <dgm:cxn modelId="{6E4A6246-DCE0-4A74-9AF3-4B79EE71C96E}" type="presParOf" srcId="{76679FCC-81F0-4889-8ADF-573BA9EE0B94}" destId="{1A2D5C25-2211-44A1-8477-C5BE076CFDB0}" srcOrd="0" destOrd="0" presId="urn:microsoft.com/office/officeart/2018/2/layout/IconVerticalSolidList"/>
    <dgm:cxn modelId="{516CFF86-687A-4AC0-87A5-D6F14C47CED2}" type="presParOf" srcId="{76679FCC-81F0-4889-8ADF-573BA9EE0B94}" destId="{DD06D3C5-A93F-4944-9FB9-A882F6B22AC6}" srcOrd="1" destOrd="0" presId="urn:microsoft.com/office/officeart/2018/2/layout/IconVerticalSolidList"/>
    <dgm:cxn modelId="{7351B7F1-F6A1-4CAB-9216-6FAE6DED62A4}" type="presParOf" srcId="{76679FCC-81F0-4889-8ADF-573BA9EE0B94}" destId="{AF697C9E-8849-4AFD-BE84-A8EC26BF9F37}" srcOrd="2" destOrd="0" presId="urn:microsoft.com/office/officeart/2018/2/layout/IconVerticalSolidList"/>
    <dgm:cxn modelId="{037B2606-ABFC-490F-80DC-7A219BE7FDF0}" type="presParOf" srcId="{76679FCC-81F0-4889-8ADF-573BA9EE0B94}" destId="{72CAB2A6-0E96-43C5-9C6C-7B2F84554F7B}" srcOrd="3" destOrd="0" presId="urn:microsoft.com/office/officeart/2018/2/layout/IconVerticalSolidList"/>
    <dgm:cxn modelId="{DE84D77A-DF11-48B5-BE0E-2F0AB5B484C7}" type="presParOf" srcId="{8D5F4D9D-0AF0-4DFD-B88D-14426912A5C1}" destId="{DB0C2A84-0032-4307-A235-E2C03C61A033}" srcOrd="15" destOrd="0" presId="urn:microsoft.com/office/officeart/2018/2/layout/IconVerticalSolidList"/>
    <dgm:cxn modelId="{7615FCFD-40DA-4947-A60B-0290C1B435BF}" type="presParOf" srcId="{8D5F4D9D-0AF0-4DFD-B88D-14426912A5C1}" destId="{E07BC548-604D-4EB8-A4C4-4672FFF198AC}" srcOrd="16" destOrd="0" presId="urn:microsoft.com/office/officeart/2018/2/layout/IconVerticalSolidList"/>
    <dgm:cxn modelId="{CA70AF81-A4A9-4B8D-BD45-EB9FE0D22525}" type="presParOf" srcId="{E07BC548-604D-4EB8-A4C4-4672FFF198AC}" destId="{F1B460B6-4E30-4C11-B074-3DF6B7C38F70}" srcOrd="0" destOrd="0" presId="urn:microsoft.com/office/officeart/2018/2/layout/IconVerticalSolidList"/>
    <dgm:cxn modelId="{D98580D6-96B9-4362-B066-25A219867011}" type="presParOf" srcId="{E07BC548-604D-4EB8-A4C4-4672FFF198AC}" destId="{CADB33EF-1254-4D3A-B4FC-2396F41D2F3D}" srcOrd="1" destOrd="0" presId="urn:microsoft.com/office/officeart/2018/2/layout/IconVerticalSolidList"/>
    <dgm:cxn modelId="{1E3C11A4-3679-4F05-8669-B7167A16F60A}" type="presParOf" srcId="{E07BC548-604D-4EB8-A4C4-4672FFF198AC}" destId="{A5C6564C-ED67-43BB-8364-F08B1839FE42}" srcOrd="2" destOrd="0" presId="urn:microsoft.com/office/officeart/2018/2/layout/IconVerticalSolidList"/>
    <dgm:cxn modelId="{5E38E188-3A59-42AC-8D0A-401F04830113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Pilot study</a:t>
          </a:r>
          <a:endParaRPr lang="en-US" sz="240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EC45700A-6AF2-4894-A513-057670070311}" type="pres">
      <dgm:prSet presAssocID="{4E2384AA-E10E-470C-967E-9D15618E789C}" presName="compNode" presStyleCnt="0"/>
      <dgm:spPr/>
    </dgm:pt>
    <dgm:pt modelId="{49717099-65E5-4770-93D7-3EBD09800204}" type="pres">
      <dgm:prSet presAssocID="{4E2384AA-E10E-470C-967E-9D15618E789C}" presName="bgRect" presStyleLbl="bgShp" presStyleIdx="2" presStyleCnt="9"/>
      <dgm:spPr/>
    </dgm:pt>
    <dgm:pt modelId="{FAE223A5-4FE9-479E-9AD1-1345A8056787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E18A05-6A5F-487C-AE72-DF53167BB5CC}" type="pres">
      <dgm:prSet presAssocID="{4E2384AA-E10E-470C-967E-9D15618E789C}" presName="spaceRect" presStyleCnt="0"/>
      <dgm:spPr/>
    </dgm:pt>
    <dgm:pt modelId="{BF0B826E-99C5-4C7B-AE03-98EACF19D63D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9D0E0F22-8305-4182-A2A4-E215090C34B0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74F62304-3680-417B-B196-5ABEDF8C02E8}" type="presOf" srcId="{349428EE-5D12-4835-8B27-04708DA2DBF2}" destId="{2A9EF1D2-786F-4FC3-9C64-0F22BECC4C06}" srcOrd="0" destOrd="0" presId="urn:microsoft.com/office/officeart/2018/2/layout/IconVerticalSolidList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EA8F6E60-2FCC-47F1-AD9F-89F90E523268}" type="presOf" srcId="{9DD471BB-79BA-42FC-B956-252E6FD0BB1D}" destId="{234D3D9A-DAE2-4497-9845-6BFDB28F2C54}" srcOrd="0" destOrd="0" presId="urn:microsoft.com/office/officeart/2018/2/layout/IconVerticalSolidList"/>
    <dgm:cxn modelId="{F284F665-E9A4-499F-A181-6F576890F779}" type="presOf" srcId="{7D71E3F5-2027-4749-9F49-DE285C6A7697}" destId="{C6BC2F67-E6A6-4C02-931B-30518ED2D741}" srcOrd="0" destOrd="0" presId="urn:microsoft.com/office/officeart/2018/2/layout/IconVerticalSolidList"/>
    <dgm:cxn modelId="{27005479-C21F-4E88-A7F7-9CFBF4AF38BF}" type="presOf" srcId="{02234CEA-20D0-40AB-A068-51C3966196CD}" destId="{72CAB2A6-0E96-43C5-9C6C-7B2F84554F7B}" srcOrd="0" destOrd="0" presId="urn:microsoft.com/office/officeart/2018/2/layout/IconVerticalSolidList"/>
    <dgm:cxn modelId="{F5FFEB80-AF09-4439-BAEC-B36A15B57644}" type="presOf" srcId="{44A510E2-298C-4277-AA69-A675903C5FFD}" destId="{49FD1789-041B-4371-81B1-1870C021CAA8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7A8E8796-27D1-4CBF-BD7B-776F2E17939D}" type="presOf" srcId="{E0E895B6-B6F7-4805-BED6-BE8E1BA55EBE}" destId="{AABDF149-94AB-4B85-AC89-165DF230C68B}" srcOrd="0" destOrd="0" presId="urn:microsoft.com/office/officeart/2018/2/layout/IconVerticalSolidList"/>
    <dgm:cxn modelId="{28A6A599-F461-4B9A-9A5F-6A19129D474A}" type="presOf" srcId="{D58E0DC4-2DD5-4312-A303-2E5D780323E7}" destId="{B47EAB95-333C-492C-9FCE-E0C1028289AE}" srcOrd="0" destOrd="0" presId="urn:microsoft.com/office/officeart/2018/2/layout/IconVerticalSolidList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51BBAC9C-48A5-4CE1-86CF-38C4AA4FFF46}" type="presOf" srcId="{4E2384AA-E10E-470C-967E-9D15618E789C}" destId="{BF0B826E-99C5-4C7B-AE03-98EACF19D63D}" srcOrd="0" destOrd="0" presId="urn:microsoft.com/office/officeart/2018/2/layout/IconVerticalSolidList"/>
    <dgm:cxn modelId="{913C48A5-831D-401E-B4D6-AB729FB9ED65}" type="presOf" srcId="{9D39821C-CDD3-4B19-BF29-F19C58A1BA89}" destId="{827F7E42-70F1-431C-ACB7-1836328F63E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A7482A7D-9481-40C9-B894-F380A5E8DB1E}" type="presParOf" srcId="{8D5F4D9D-0AF0-4DFD-B88D-14426912A5C1}" destId="{2D2D7944-852B-42CF-9988-7986D49411F9}" srcOrd="0" destOrd="0" presId="urn:microsoft.com/office/officeart/2018/2/layout/IconVerticalSolidList"/>
    <dgm:cxn modelId="{9CE9BBC5-2EF8-47E6-819E-C43F70D8CE1C}" type="presParOf" srcId="{2D2D7944-852B-42CF-9988-7986D49411F9}" destId="{E2131025-024B-4EDB-A9B0-2E912CA35A4A}" srcOrd="0" destOrd="0" presId="urn:microsoft.com/office/officeart/2018/2/layout/IconVerticalSolidList"/>
    <dgm:cxn modelId="{C566C306-89D8-4740-A58B-E64494523C76}" type="presParOf" srcId="{2D2D7944-852B-42CF-9988-7986D49411F9}" destId="{C4A533E3-7224-423A-9AC9-FDA426284205}" srcOrd="1" destOrd="0" presId="urn:microsoft.com/office/officeart/2018/2/layout/IconVerticalSolidList"/>
    <dgm:cxn modelId="{938D72D7-CC36-448E-8623-709180214EC5}" type="presParOf" srcId="{2D2D7944-852B-42CF-9988-7986D49411F9}" destId="{BB916C87-DE94-465C-B344-2D8FEC85C65E}" srcOrd="2" destOrd="0" presId="urn:microsoft.com/office/officeart/2018/2/layout/IconVerticalSolidList"/>
    <dgm:cxn modelId="{9F7B712D-9CE4-4783-A271-5167CE17F4BA}" type="presParOf" srcId="{2D2D7944-852B-42CF-9988-7986D49411F9}" destId="{C6BC2F67-E6A6-4C02-931B-30518ED2D741}" srcOrd="3" destOrd="0" presId="urn:microsoft.com/office/officeart/2018/2/layout/IconVerticalSolidList"/>
    <dgm:cxn modelId="{1FA77B5B-943B-40A7-8ACB-20298F00527E}" type="presParOf" srcId="{8D5F4D9D-0AF0-4DFD-B88D-14426912A5C1}" destId="{34E3128E-2B52-4C3C-8E95-A1E48C578486}" srcOrd="1" destOrd="0" presId="urn:microsoft.com/office/officeart/2018/2/layout/IconVerticalSolidList"/>
    <dgm:cxn modelId="{95B2CD3E-A9BA-4C86-921D-E282294747AC}" type="presParOf" srcId="{8D5F4D9D-0AF0-4DFD-B88D-14426912A5C1}" destId="{88F8FAB5-8871-4842-9217-4D034E9E1404}" srcOrd="2" destOrd="0" presId="urn:microsoft.com/office/officeart/2018/2/layout/IconVerticalSolidList"/>
    <dgm:cxn modelId="{F8E8A688-884B-41F4-A8D4-5AF6888BF9EB}" type="presParOf" srcId="{88F8FAB5-8871-4842-9217-4D034E9E1404}" destId="{6778207B-2338-49AA-B3AB-05EEA65D9488}" srcOrd="0" destOrd="0" presId="urn:microsoft.com/office/officeart/2018/2/layout/IconVerticalSolidList"/>
    <dgm:cxn modelId="{3A406957-BAF0-4BE3-9F28-7887DEE3EB52}" type="presParOf" srcId="{88F8FAB5-8871-4842-9217-4D034E9E1404}" destId="{94DE3EF5-7895-43C6-885A-3A72928D3B86}" srcOrd="1" destOrd="0" presId="urn:microsoft.com/office/officeart/2018/2/layout/IconVerticalSolidList"/>
    <dgm:cxn modelId="{0A3ED8E8-4BFA-4DE6-853E-78278DEBA1CF}" type="presParOf" srcId="{88F8FAB5-8871-4842-9217-4D034E9E1404}" destId="{63D28B5B-F407-4306-912D-D9C8229F21C7}" srcOrd="2" destOrd="0" presId="urn:microsoft.com/office/officeart/2018/2/layout/IconVerticalSolidList"/>
    <dgm:cxn modelId="{9291392A-8DDA-47E5-85CE-8BA2E67B787C}" type="presParOf" srcId="{88F8FAB5-8871-4842-9217-4D034E9E1404}" destId="{827F7E42-70F1-431C-ACB7-1836328F63EB}" srcOrd="3" destOrd="0" presId="urn:microsoft.com/office/officeart/2018/2/layout/IconVerticalSolidList"/>
    <dgm:cxn modelId="{2613185F-BF7F-464B-8A7B-452381645542}" type="presParOf" srcId="{8D5F4D9D-0AF0-4DFD-B88D-14426912A5C1}" destId="{DB16DE15-E8E9-4E0E-BDB7-2F05D94ABFC6}" srcOrd="3" destOrd="0" presId="urn:microsoft.com/office/officeart/2018/2/layout/IconVerticalSolidList"/>
    <dgm:cxn modelId="{38CF15B2-B32A-4E11-8256-C6D72324509F}" type="presParOf" srcId="{8D5F4D9D-0AF0-4DFD-B88D-14426912A5C1}" destId="{EC45700A-6AF2-4894-A513-057670070311}" srcOrd="4" destOrd="0" presId="urn:microsoft.com/office/officeart/2018/2/layout/IconVerticalSolidList"/>
    <dgm:cxn modelId="{96CFD1E8-7BCC-4317-8925-D5805FFE86CC}" type="presParOf" srcId="{EC45700A-6AF2-4894-A513-057670070311}" destId="{49717099-65E5-4770-93D7-3EBD09800204}" srcOrd="0" destOrd="0" presId="urn:microsoft.com/office/officeart/2018/2/layout/IconVerticalSolidList"/>
    <dgm:cxn modelId="{97E616B2-A95E-453E-A32E-EB2547271193}" type="presParOf" srcId="{EC45700A-6AF2-4894-A513-057670070311}" destId="{FAE223A5-4FE9-479E-9AD1-1345A8056787}" srcOrd="1" destOrd="0" presId="urn:microsoft.com/office/officeart/2018/2/layout/IconVerticalSolidList"/>
    <dgm:cxn modelId="{797F4AE0-41E0-4A42-9B80-85AA15B00A96}" type="presParOf" srcId="{EC45700A-6AF2-4894-A513-057670070311}" destId="{BBE18A05-6A5F-487C-AE72-DF53167BB5CC}" srcOrd="2" destOrd="0" presId="urn:microsoft.com/office/officeart/2018/2/layout/IconVerticalSolidList"/>
    <dgm:cxn modelId="{1BFE4932-ADEA-4ED1-96BF-EBF0607E39B7}" type="presParOf" srcId="{EC45700A-6AF2-4894-A513-057670070311}" destId="{BF0B826E-99C5-4C7B-AE03-98EACF19D63D}" srcOrd="3" destOrd="0" presId="urn:microsoft.com/office/officeart/2018/2/layout/IconVerticalSolidList"/>
    <dgm:cxn modelId="{954B799B-D78C-434E-969E-F24B3E18F9CA}" type="presParOf" srcId="{8D5F4D9D-0AF0-4DFD-B88D-14426912A5C1}" destId="{9D0E0F22-8305-4182-A2A4-E215090C34B0}" srcOrd="5" destOrd="0" presId="urn:microsoft.com/office/officeart/2018/2/layout/IconVerticalSolidList"/>
    <dgm:cxn modelId="{68437EDE-1790-4B80-80D0-774414996813}" type="presParOf" srcId="{8D5F4D9D-0AF0-4DFD-B88D-14426912A5C1}" destId="{9BA41D81-CDF8-43F4-9942-BB65E1A4932D}" srcOrd="6" destOrd="0" presId="urn:microsoft.com/office/officeart/2018/2/layout/IconVerticalSolidList"/>
    <dgm:cxn modelId="{C6B8F57A-F664-4A10-8FA1-D52C0D047E8F}" type="presParOf" srcId="{9BA41D81-CDF8-43F4-9942-BB65E1A4932D}" destId="{D6063AC8-1824-46A6-9F3A-354B95BFD657}" srcOrd="0" destOrd="0" presId="urn:microsoft.com/office/officeart/2018/2/layout/IconVerticalSolidList"/>
    <dgm:cxn modelId="{C52A4AA8-04EB-468D-B60D-27F16BAC0671}" type="presParOf" srcId="{9BA41D81-CDF8-43F4-9942-BB65E1A4932D}" destId="{72A7AE68-6B5D-495C-94B9-80F7DDDAF6E5}" srcOrd="1" destOrd="0" presId="urn:microsoft.com/office/officeart/2018/2/layout/IconVerticalSolidList"/>
    <dgm:cxn modelId="{1A5CF284-E449-45A3-81EC-DD6AB898FA43}" type="presParOf" srcId="{9BA41D81-CDF8-43F4-9942-BB65E1A4932D}" destId="{52ED0048-305B-4C32-ABD2-5C306ADD6BEE}" srcOrd="2" destOrd="0" presId="urn:microsoft.com/office/officeart/2018/2/layout/IconVerticalSolidList"/>
    <dgm:cxn modelId="{FD08B0FC-B8F6-4480-B89F-9FBD3FAEA6F3}" type="presParOf" srcId="{9BA41D81-CDF8-43F4-9942-BB65E1A4932D}" destId="{49FD1789-041B-4371-81B1-1870C021CAA8}" srcOrd="3" destOrd="0" presId="urn:microsoft.com/office/officeart/2018/2/layout/IconVerticalSolidList"/>
    <dgm:cxn modelId="{8B296BB5-F939-463A-BB06-AC4DF867B367}" type="presParOf" srcId="{8D5F4D9D-0AF0-4DFD-B88D-14426912A5C1}" destId="{EA168DD4-245A-40AB-9A71-11288CFC511D}" srcOrd="7" destOrd="0" presId="urn:microsoft.com/office/officeart/2018/2/layout/IconVerticalSolidList"/>
    <dgm:cxn modelId="{85F1810E-F3DE-4C08-A838-F82BCC237143}" type="presParOf" srcId="{8D5F4D9D-0AF0-4DFD-B88D-14426912A5C1}" destId="{F619D99F-DE21-49A2-A9BE-6F0749983711}" srcOrd="8" destOrd="0" presId="urn:microsoft.com/office/officeart/2018/2/layout/IconVerticalSolidList"/>
    <dgm:cxn modelId="{292DF0D8-037B-4C34-8DC1-8A90BEF3306E}" type="presParOf" srcId="{F619D99F-DE21-49A2-A9BE-6F0749983711}" destId="{3DC28443-E1BE-4461-B633-B90882231B08}" srcOrd="0" destOrd="0" presId="urn:microsoft.com/office/officeart/2018/2/layout/IconVerticalSolidList"/>
    <dgm:cxn modelId="{53767F30-F945-4A0C-89E9-C50679F9B4A1}" type="presParOf" srcId="{F619D99F-DE21-49A2-A9BE-6F0749983711}" destId="{24F3F3B0-3ABC-4B01-8BE5-FB9C274D368F}" srcOrd="1" destOrd="0" presId="urn:microsoft.com/office/officeart/2018/2/layout/IconVerticalSolidList"/>
    <dgm:cxn modelId="{F13D55E7-5A96-4F4A-B4B5-B094F6B97174}" type="presParOf" srcId="{F619D99F-DE21-49A2-A9BE-6F0749983711}" destId="{DA4F6AA4-D052-4104-8485-FAD5857ED73E}" srcOrd="2" destOrd="0" presId="urn:microsoft.com/office/officeart/2018/2/layout/IconVerticalSolidList"/>
    <dgm:cxn modelId="{A1E351D0-2577-4053-AC5C-BF0D1B4507D2}" type="presParOf" srcId="{F619D99F-DE21-49A2-A9BE-6F0749983711}" destId="{234D3D9A-DAE2-4497-9845-6BFDB28F2C54}" srcOrd="3" destOrd="0" presId="urn:microsoft.com/office/officeart/2018/2/layout/IconVerticalSolidList"/>
    <dgm:cxn modelId="{65E66BFC-02F2-4ACB-8CB6-533232128607}" type="presParOf" srcId="{8D5F4D9D-0AF0-4DFD-B88D-14426912A5C1}" destId="{E0444457-A00B-43AA-B45A-62C50A53EFF4}" srcOrd="9" destOrd="0" presId="urn:microsoft.com/office/officeart/2018/2/layout/IconVerticalSolidList"/>
    <dgm:cxn modelId="{7D9677BE-BE1D-4899-B927-A3729D4F03E4}" type="presParOf" srcId="{8D5F4D9D-0AF0-4DFD-B88D-14426912A5C1}" destId="{4DDBF2DD-E53F-4900-81C9-B05F1F7089D6}" srcOrd="10" destOrd="0" presId="urn:microsoft.com/office/officeart/2018/2/layout/IconVerticalSolidList"/>
    <dgm:cxn modelId="{925DB09E-F41E-499D-8B7B-ACA5ED187FC8}" type="presParOf" srcId="{4DDBF2DD-E53F-4900-81C9-B05F1F7089D6}" destId="{90EAB018-5F6E-4367-BAA6-6171B10E6CDB}" srcOrd="0" destOrd="0" presId="urn:microsoft.com/office/officeart/2018/2/layout/IconVerticalSolidList"/>
    <dgm:cxn modelId="{3F450403-5494-4780-9182-10CE36882586}" type="presParOf" srcId="{4DDBF2DD-E53F-4900-81C9-B05F1F7089D6}" destId="{4202C684-E266-4A85-85EA-304A1AAFF6D1}" srcOrd="1" destOrd="0" presId="urn:microsoft.com/office/officeart/2018/2/layout/IconVerticalSolidList"/>
    <dgm:cxn modelId="{0B35CA54-6F63-44D3-B23E-E455C8FC712A}" type="presParOf" srcId="{4DDBF2DD-E53F-4900-81C9-B05F1F7089D6}" destId="{9DB6866A-9ED5-497E-A1CA-D313B651DF9F}" srcOrd="2" destOrd="0" presId="urn:microsoft.com/office/officeart/2018/2/layout/IconVerticalSolidList"/>
    <dgm:cxn modelId="{5582F198-FBBF-4625-A181-64A0E0A8427E}" type="presParOf" srcId="{4DDBF2DD-E53F-4900-81C9-B05F1F7089D6}" destId="{2A9EF1D2-786F-4FC3-9C64-0F22BECC4C06}" srcOrd="3" destOrd="0" presId="urn:microsoft.com/office/officeart/2018/2/layout/IconVerticalSolidList"/>
    <dgm:cxn modelId="{15768321-97AB-4AB4-BC0C-CA87D19560EC}" type="presParOf" srcId="{8D5F4D9D-0AF0-4DFD-B88D-14426912A5C1}" destId="{0C3284B5-46BB-4277-83E8-935159D17EE3}" srcOrd="11" destOrd="0" presId="urn:microsoft.com/office/officeart/2018/2/layout/IconVerticalSolidList"/>
    <dgm:cxn modelId="{B751B7E3-A784-452C-B1A1-C0C5C46B3A50}" type="presParOf" srcId="{8D5F4D9D-0AF0-4DFD-B88D-14426912A5C1}" destId="{87FABC46-2F69-4F80-A3D7-47AA32E6191B}" srcOrd="12" destOrd="0" presId="urn:microsoft.com/office/officeart/2018/2/layout/IconVerticalSolidList"/>
    <dgm:cxn modelId="{78068A59-FFB1-4CBD-8B36-74EFD6D9B05D}" type="presParOf" srcId="{87FABC46-2F69-4F80-A3D7-47AA32E6191B}" destId="{FB0A6203-A5E5-4C4E-84F7-014FC7612480}" srcOrd="0" destOrd="0" presId="urn:microsoft.com/office/officeart/2018/2/layout/IconVerticalSolidList"/>
    <dgm:cxn modelId="{C38761DB-C5FA-4F8F-A7EC-40052E23DFB5}" type="presParOf" srcId="{87FABC46-2F69-4F80-A3D7-47AA32E6191B}" destId="{9D833D74-59AB-441D-91C8-A052D68C459E}" srcOrd="1" destOrd="0" presId="urn:microsoft.com/office/officeart/2018/2/layout/IconVerticalSolidList"/>
    <dgm:cxn modelId="{F0B76774-B268-4ED6-A490-4CF968F2AB6C}" type="presParOf" srcId="{87FABC46-2F69-4F80-A3D7-47AA32E6191B}" destId="{AFCA92D6-651C-4938-802B-19222C4CB3A5}" srcOrd="2" destOrd="0" presId="urn:microsoft.com/office/officeart/2018/2/layout/IconVerticalSolidList"/>
    <dgm:cxn modelId="{5BB4802D-9693-4F6C-8567-D9D05FD14DD4}" type="presParOf" srcId="{87FABC46-2F69-4F80-A3D7-47AA32E6191B}" destId="{B47EAB95-333C-492C-9FCE-E0C1028289AE}" srcOrd="3" destOrd="0" presId="urn:microsoft.com/office/officeart/2018/2/layout/IconVerticalSolidList"/>
    <dgm:cxn modelId="{E71BA253-CA5B-4798-BA9E-F6F419F64249}" type="presParOf" srcId="{8D5F4D9D-0AF0-4DFD-B88D-14426912A5C1}" destId="{483D18DA-047A-4216-89D4-B94B87D6C2B3}" srcOrd="13" destOrd="0" presId="urn:microsoft.com/office/officeart/2018/2/layout/IconVerticalSolidList"/>
    <dgm:cxn modelId="{55220D28-6F6C-446C-8322-29FF85759650}" type="presParOf" srcId="{8D5F4D9D-0AF0-4DFD-B88D-14426912A5C1}" destId="{76679FCC-81F0-4889-8ADF-573BA9EE0B94}" srcOrd="14" destOrd="0" presId="urn:microsoft.com/office/officeart/2018/2/layout/IconVerticalSolidList"/>
    <dgm:cxn modelId="{67CC8628-211D-4FC4-82B8-CF52C6517D3A}" type="presParOf" srcId="{76679FCC-81F0-4889-8ADF-573BA9EE0B94}" destId="{1A2D5C25-2211-44A1-8477-C5BE076CFDB0}" srcOrd="0" destOrd="0" presId="urn:microsoft.com/office/officeart/2018/2/layout/IconVerticalSolidList"/>
    <dgm:cxn modelId="{2731C2C9-ED60-477F-B712-FD6B5B9376B3}" type="presParOf" srcId="{76679FCC-81F0-4889-8ADF-573BA9EE0B94}" destId="{DD06D3C5-A93F-4944-9FB9-A882F6B22AC6}" srcOrd="1" destOrd="0" presId="urn:microsoft.com/office/officeart/2018/2/layout/IconVerticalSolidList"/>
    <dgm:cxn modelId="{B357BAD2-8B77-4AF8-97B1-CDFD9733F7BE}" type="presParOf" srcId="{76679FCC-81F0-4889-8ADF-573BA9EE0B94}" destId="{AF697C9E-8849-4AFD-BE84-A8EC26BF9F37}" srcOrd="2" destOrd="0" presId="urn:microsoft.com/office/officeart/2018/2/layout/IconVerticalSolidList"/>
    <dgm:cxn modelId="{B7CD2342-8592-4726-92A5-AF924B4D1EA9}" type="presParOf" srcId="{76679FCC-81F0-4889-8ADF-573BA9EE0B94}" destId="{72CAB2A6-0E96-43C5-9C6C-7B2F84554F7B}" srcOrd="3" destOrd="0" presId="urn:microsoft.com/office/officeart/2018/2/layout/IconVerticalSolidList"/>
    <dgm:cxn modelId="{2EA6BB07-030D-4C2E-A167-ADF5108ADEF7}" type="presParOf" srcId="{8D5F4D9D-0AF0-4DFD-B88D-14426912A5C1}" destId="{DB0C2A84-0032-4307-A235-E2C03C61A033}" srcOrd="15" destOrd="0" presId="urn:microsoft.com/office/officeart/2018/2/layout/IconVerticalSolidList"/>
    <dgm:cxn modelId="{6374C1DB-C5C8-4278-AB31-BD71B100A1C6}" type="presParOf" srcId="{8D5F4D9D-0AF0-4DFD-B88D-14426912A5C1}" destId="{E07BC548-604D-4EB8-A4C4-4672FFF198AC}" srcOrd="16" destOrd="0" presId="urn:microsoft.com/office/officeart/2018/2/layout/IconVerticalSolidList"/>
    <dgm:cxn modelId="{F192E45F-6266-4276-83EC-B504BBA2D073}" type="presParOf" srcId="{E07BC548-604D-4EB8-A4C4-4672FFF198AC}" destId="{F1B460B6-4E30-4C11-B074-3DF6B7C38F70}" srcOrd="0" destOrd="0" presId="urn:microsoft.com/office/officeart/2018/2/layout/IconVerticalSolidList"/>
    <dgm:cxn modelId="{05CCBAC7-9226-4F04-A6D8-8898465F3FCA}" type="presParOf" srcId="{E07BC548-604D-4EB8-A4C4-4672FFF198AC}" destId="{CADB33EF-1254-4D3A-B4FC-2396F41D2F3D}" srcOrd="1" destOrd="0" presId="urn:microsoft.com/office/officeart/2018/2/layout/IconVerticalSolidList"/>
    <dgm:cxn modelId="{3E4C6AD9-6496-42EE-B2BD-E8ED06DB2DFD}" type="presParOf" srcId="{E07BC548-604D-4EB8-A4C4-4672FFF198AC}" destId="{A5C6564C-ED67-43BB-8364-F08B1839FE42}" srcOrd="2" destOrd="0" presId="urn:microsoft.com/office/officeart/2018/2/layout/IconVerticalSolidList"/>
    <dgm:cxn modelId="{C4BFDE7B-F7C5-4A23-AB95-879A214F0B8F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Pilot study</a:t>
          </a:r>
          <a:endParaRPr lang="en-US" sz="240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EC45700A-6AF2-4894-A513-057670070311}" type="pres">
      <dgm:prSet presAssocID="{4E2384AA-E10E-470C-967E-9D15618E789C}" presName="compNode" presStyleCnt="0"/>
      <dgm:spPr/>
    </dgm:pt>
    <dgm:pt modelId="{49717099-65E5-4770-93D7-3EBD09800204}" type="pres">
      <dgm:prSet presAssocID="{4E2384AA-E10E-470C-967E-9D15618E789C}" presName="bgRect" presStyleLbl="bgShp" presStyleIdx="2" presStyleCnt="9"/>
      <dgm:spPr/>
    </dgm:pt>
    <dgm:pt modelId="{FAE223A5-4FE9-479E-9AD1-1345A8056787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E18A05-6A5F-487C-AE72-DF53167BB5CC}" type="pres">
      <dgm:prSet presAssocID="{4E2384AA-E10E-470C-967E-9D15618E789C}" presName="spaceRect" presStyleCnt="0"/>
      <dgm:spPr/>
    </dgm:pt>
    <dgm:pt modelId="{BF0B826E-99C5-4C7B-AE03-98EACF19D63D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D44C3F41-898D-4C43-92FB-4FEBB2D1C649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0B06B706-1B85-4E7E-B385-3E8F61F1CDAC}" type="presOf" srcId="{02234CEA-20D0-40AB-A068-51C3966196CD}" destId="{72CAB2A6-0E96-43C5-9C6C-7B2F84554F7B}" srcOrd="0" destOrd="0" presId="urn:microsoft.com/office/officeart/2018/2/layout/IconVerticalSolidList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6F9F8224-C1A0-43B5-A6EA-7AD036C0E4D8}" type="presOf" srcId="{E0E895B6-B6F7-4805-BED6-BE8E1BA55EBE}" destId="{AABDF149-94AB-4B85-AC89-165DF230C68B}" srcOrd="0" destOrd="0" presId="urn:microsoft.com/office/officeart/2018/2/layout/IconVerticalSolidList"/>
    <dgm:cxn modelId="{43EC4939-C443-4AE5-BCFB-014786D40EE5}" type="presOf" srcId="{44A510E2-298C-4277-AA69-A675903C5FFD}" destId="{49FD1789-041B-4371-81B1-1870C021CAA8}" srcOrd="0" destOrd="0" presId="urn:microsoft.com/office/officeart/2018/2/layout/IconVerticalSolidList"/>
    <dgm:cxn modelId="{25ACEE43-1D95-4BF6-860E-9D4F6F6F15A7}" type="presOf" srcId="{349428EE-5D12-4835-8B27-04708DA2DBF2}" destId="{2A9EF1D2-786F-4FC3-9C64-0F22BECC4C06}" srcOrd="0" destOrd="0" presId="urn:microsoft.com/office/officeart/2018/2/layout/IconVerticalSolidList"/>
    <dgm:cxn modelId="{F5BEE268-9E49-4DBE-9044-F269BA44467D}" type="presOf" srcId="{4E2384AA-E10E-470C-967E-9D15618E789C}" destId="{BF0B826E-99C5-4C7B-AE03-98EACF19D63D}" srcOrd="0" destOrd="0" presId="urn:microsoft.com/office/officeart/2018/2/layout/IconVerticalSolidList"/>
    <dgm:cxn modelId="{74D36C77-BCC6-4B37-A00C-8052FC199C1F}" type="presOf" srcId="{9D39821C-CDD3-4B19-BF29-F19C58A1BA89}" destId="{827F7E42-70F1-431C-ACB7-1836328F63EB}" srcOrd="0" destOrd="0" presId="urn:microsoft.com/office/officeart/2018/2/layout/IconVerticalSolidList"/>
    <dgm:cxn modelId="{41C75787-ADDA-47FD-BD9A-9ACDAC4976CB}" type="presOf" srcId="{9DD471BB-79BA-42FC-B956-252E6FD0BB1D}" destId="{234D3D9A-DAE2-4497-9845-6BFDB28F2C54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EED381C2-CB31-45AB-8163-031F88E1DD84}" type="presOf" srcId="{7D71E3F5-2027-4749-9F49-DE285C6A7697}" destId="{C6BC2F67-E6A6-4C02-931B-30518ED2D741}" srcOrd="0" destOrd="0" presId="urn:microsoft.com/office/officeart/2018/2/layout/IconVerticalSolidList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D98A1FD4-C27D-4664-AB94-93F1673377D0}" type="presOf" srcId="{D58E0DC4-2DD5-4312-A303-2E5D780323E7}" destId="{B47EAB95-333C-492C-9FCE-E0C1028289AE}" srcOrd="0" destOrd="0" presId="urn:microsoft.com/office/officeart/2018/2/layout/IconVerticalSolidList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3657A50A-8E1E-4478-8EFF-2CF0D8C1693D}" type="presParOf" srcId="{8D5F4D9D-0AF0-4DFD-B88D-14426912A5C1}" destId="{2D2D7944-852B-42CF-9988-7986D49411F9}" srcOrd="0" destOrd="0" presId="urn:microsoft.com/office/officeart/2018/2/layout/IconVerticalSolidList"/>
    <dgm:cxn modelId="{A839C89A-7540-451E-8D0C-ABF6E556622B}" type="presParOf" srcId="{2D2D7944-852B-42CF-9988-7986D49411F9}" destId="{E2131025-024B-4EDB-A9B0-2E912CA35A4A}" srcOrd="0" destOrd="0" presId="urn:microsoft.com/office/officeart/2018/2/layout/IconVerticalSolidList"/>
    <dgm:cxn modelId="{1CF91AE7-13FB-4D12-8168-609384959A21}" type="presParOf" srcId="{2D2D7944-852B-42CF-9988-7986D49411F9}" destId="{C4A533E3-7224-423A-9AC9-FDA426284205}" srcOrd="1" destOrd="0" presId="urn:microsoft.com/office/officeart/2018/2/layout/IconVerticalSolidList"/>
    <dgm:cxn modelId="{48B235CB-1DBF-485A-8AE1-0852C7FB92E4}" type="presParOf" srcId="{2D2D7944-852B-42CF-9988-7986D49411F9}" destId="{BB916C87-DE94-465C-B344-2D8FEC85C65E}" srcOrd="2" destOrd="0" presId="urn:microsoft.com/office/officeart/2018/2/layout/IconVerticalSolidList"/>
    <dgm:cxn modelId="{F6369111-9A36-44B5-9ED5-F57AEFC0B894}" type="presParOf" srcId="{2D2D7944-852B-42CF-9988-7986D49411F9}" destId="{C6BC2F67-E6A6-4C02-931B-30518ED2D741}" srcOrd="3" destOrd="0" presId="urn:microsoft.com/office/officeart/2018/2/layout/IconVerticalSolidList"/>
    <dgm:cxn modelId="{7DD42A6B-1BF6-43D8-9181-99E1351A535A}" type="presParOf" srcId="{8D5F4D9D-0AF0-4DFD-B88D-14426912A5C1}" destId="{34E3128E-2B52-4C3C-8E95-A1E48C578486}" srcOrd="1" destOrd="0" presId="urn:microsoft.com/office/officeart/2018/2/layout/IconVerticalSolidList"/>
    <dgm:cxn modelId="{1E3B6F99-1790-4A00-8E65-0F040919A1D5}" type="presParOf" srcId="{8D5F4D9D-0AF0-4DFD-B88D-14426912A5C1}" destId="{88F8FAB5-8871-4842-9217-4D034E9E1404}" srcOrd="2" destOrd="0" presId="urn:microsoft.com/office/officeart/2018/2/layout/IconVerticalSolidList"/>
    <dgm:cxn modelId="{329FD37F-CFD7-4CF6-92C0-29C23F257016}" type="presParOf" srcId="{88F8FAB5-8871-4842-9217-4D034E9E1404}" destId="{6778207B-2338-49AA-B3AB-05EEA65D9488}" srcOrd="0" destOrd="0" presId="urn:microsoft.com/office/officeart/2018/2/layout/IconVerticalSolidList"/>
    <dgm:cxn modelId="{F4618E3D-521A-4339-B63D-41449AA92C32}" type="presParOf" srcId="{88F8FAB5-8871-4842-9217-4D034E9E1404}" destId="{94DE3EF5-7895-43C6-885A-3A72928D3B86}" srcOrd="1" destOrd="0" presId="urn:microsoft.com/office/officeart/2018/2/layout/IconVerticalSolidList"/>
    <dgm:cxn modelId="{0876E4EB-6EE2-491D-8A54-4E97A2248E0E}" type="presParOf" srcId="{88F8FAB5-8871-4842-9217-4D034E9E1404}" destId="{63D28B5B-F407-4306-912D-D9C8229F21C7}" srcOrd="2" destOrd="0" presId="urn:microsoft.com/office/officeart/2018/2/layout/IconVerticalSolidList"/>
    <dgm:cxn modelId="{4B1CB162-01BD-412C-9990-2EBAEBCD99C6}" type="presParOf" srcId="{88F8FAB5-8871-4842-9217-4D034E9E1404}" destId="{827F7E42-70F1-431C-ACB7-1836328F63EB}" srcOrd="3" destOrd="0" presId="urn:microsoft.com/office/officeart/2018/2/layout/IconVerticalSolidList"/>
    <dgm:cxn modelId="{B280F0D4-74A4-4147-AD87-08D98A1F42B4}" type="presParOf" srcId="{8D5F4D9D-0AF0-4DFD-B88D-14426912A5C1}" destId="{DB16DE15-E8E9-4E0E-BDB7-2F05D94ABFC6}" srcOrd="3" destOrd="0" presId="urn:microsoft.com/office/officeart/2018/2/layout/IconVerticalSolidList"/>
    <dgm:cxn modelId="{4F0AB9F8-AF6E-4A0C-BDC8-51CC327947CE}" type="presParOf" srcId="{8D5F4D9D-0AF0-4DFD-B88D-14426912A5C1}" destId="{EC45700A-6AF2-4894-A513-057670070311}" srcOrd="4" destOrd="0" presId="urn:microsoft.com/office/officeart/2018/2/layout/IconVerticalSolidList"/>
    <dgm:cxn modelId="{7913825E-4C4E-4509-AC4E-FE99576D77C3}" type="presParOf" srcId="{EC45700A-6AF2-4894-A513-057670070311}" destId="{49717099-65E5-4770-93D7-3EBD09800204}" srcOrd="0" destOrd="0" presId="urn:microsoft.com/office/officeart/2018/2/layout/IconVerticalSolidList"/>
    <dgm:cxn modelId="{BD3EBD88-0C87-44B2-BED8-6E4675B159E1}" type="presParOf" srcId="{EC45700A-6AF2-4894-A513-057670070311}" destId="{FAE223A5-4FE9-479E-9AD1-1345A8056787}" srcOrd="1" destOrd="0" presId="urn:microsoft.com/office/officeart/2018/2/layout/IconVerticalSolidList"/>
    <dgm:cxn modelId="{19FDB872-E4EE-4322-AF1A-5390967C8A44}" type="presParOf" srcId="{EC45700A-6AF2-4894-A513-057670070311}" destId="{BBE18A05-6A5F-487C-AE72-DF53167BB5CC}" srcOrd="2" destOrd="0" presId="urn:microsoft.com/office/officeart/2018/2/layout/IconVerticalSolidList"/>
    <dgm:cxn modelId="{6015F415-B47A-4765-BEF6-EDB030B235FC}" type="presParOf" srcId="{EC45700A-6AF2-4894-A513-057670070311}" destId="{BF0B826E-99C5-4C7B-AE03-98EACF19D63D}" srcOrd="3" destOrd="0" presId="urn:microsoft.com/office/officeart/2018/2/layout/IconVerticalSolidList"/>
    <dgm:cxn modelId="{2FB6FF6C-16BA-4CF1-AA4D-0713240CD592}" type="presParOf" srcId="{8D5F4D9D-0AF0-4DFD-B88D-14426912A5C1}" destId="{D44C3F41-898D-4C43-92FB-4FEBB2D1C649}" srcOrd="5" destOrd="0" presId="urn:microsoft.com/office/officeart/2018/2/layout/IconVerticalSolidList"/>
    <dgm:cxn modelId="{24848138-2DB1-409F-A1AA-CE705FD70CB3}" type="presParOf" srcId="{8D5F4D9D-0AF0-4DFD-B88D-14426912A5C1}" destId="{9BA41D81-CDF8-43F4-9942-BB65E1A4932D}" srcOrd="6" destOrd="0" presId="urn:microsoft.com/office/officeart/2018/2/layout/IconVerticalSolidList"/>
    <dgm:cxn modelId="{761D125C-E77B-4A09-B424-3688664C5FA2}" type="presParOf" srcId="{9BA41D81-CDF8-43F4-9942-BB65E1A4932D}" destId="{D6063AC8-1824-46A6-9F3A-354B95BFD657}" srcOrd="0" destOrd="0" presId="urn:microsoft.com/office/officeart/2018/2/layout/IconVerticalSolidList"/>
    <dgm:cxn modelId="{A108AE38-6847-4C09-B7D9-F47019C0160A}" type="presParOf" srcId="{9BA41D81-CDF8-43F4-9942-BB65E1A4932D}" destId="{72A7AE68-6B5D-495C-94B9-80F7DDDAF6E5}" srcOrd="1" destOrd="0" presId="urn:microsoft.com/office/officeart/2018/2/layout/IconVerticalSolidList"/>
    <dgm:cxn modelId="{641C71AA-08F3-4443-AEEF-DC519A8D576C}" type="presParOf" srcId="{9BA41D81-CDF8-43F4-9942-BB65E1A4932D}" destId="{52ED0048-305B-4C32-ABD2-5C306ADD6BEE}" srcOrd="2" destOrd="0" presId="urn:microsoft.com/office/officeart/2018/2/layout/IconVerticalSolidList"/>
    <dgm:cxn modelId="{8942E059-3385-4FEA-9BE2-87F13A828BDE}" type="presParOf" srcId="{9BA41D81-CDF8-43F4-9942-BB65E1A4932D}" destId="{49FD1789-041B-4371-81B1-1870C021CAA8}" srcOrd="3" destOrd="0" presId="urn:microsoft.com/office/officeart/2018/2/layout/IconVerticalSolidList"/>
    <dgm:cxn modelId="{85F6817D-C456-48D3-9433-0777A71D819A}" type="presParOf" srcId="{8D5F4D9D-0AF0-4DFD-B88D-14426912A5C1}" destId="{EA168DD4-245A-40AB-9A71-11288CFC511D}" srcOrd="7" destOrd="0" presId="urn:microsoft.com/office/officeart/2018/2/layout/IconVerticalSolidList"/>
    <dgm:cxn modelId="{B7BD3CED-3BE6-45AD-B7FF-636FC47642E8}" type="presParOf" srcId="{8D5F4D9D-0AF0-4DFD-B88D-14426912A5C1}" destId="{F619D99F-DE21-49A2-A9BE-6F0749983711}" srcOrd="8" destOrd="0" presId="urn:microsoft.com/office/officeart/2018/2/layout/IconVerticalSolidList"/>
    <dgm:cxn modelId="{E050FA95-EDF5-48EE-A467-9AED2136599C}" type="presParOf" srcId="{F619D99F-DE21-49A2-A9BE-6F0749983711}" destId="{3DC28443-E1BE-4461-B633-B90882231B08}" srcOrd="0" destOrd="0" presId="urn:microsoft.com/office/officeart/2018/2/layout/IconVerticalSolidList"/>
    <dgm:cxn modelId="{0EE20B2B-33AA-4DDE-AF5E-D72B9BEF123D}" type="presParOf" srcId="{F619D99F-DE21-49A2-A9BE-6F0749983711}" destId="{24F3F3B0-3ABC-4B01-8BE5-FB9C274D368F}" srcOrd="1" destOrd="0" presId="urn:microsoft.com/office/officeart/2018/2/layout/IconVerticalSolidList"/>
    <dgm:cxn modelId="{D7E7CEED-A00F-49C9-B58C-DA50A453FAB7}" type="presParOf" srcId="{F619D99F-DE21-49A2-A9BE-6F0749983711}" destId="{DA4F6AA4-D052-4104-8485-FAD5857ED73E}" srcOrd="2" destOrd="0" presId="urn:microsoft.com/office/officeart/2018/2/layout/IconVerticalSolidList"/>
    <dgm:cxn modelId="{29287630-1678-43AA-898E-F4CA4D462B91}" type="presParOf" srcId="{F619D99F-DE21-49A2-A9BE-6F0749983711}" destId="{234D3D9A-DAE2-4497-9845-6BFDB28F2C54}" srcOrd="3" destOrd="0" presId="urn:microsoft.com/office/officeart/2018/2/layout/IconVerticalSolidList"/>
    <dgm:cxn modelId="{E7D3274C-66BB-4F1F-B6B0-962CB798D837}" type="presParOf" srcId="{8D5F4D9D-0AF0-4DFD-B88D-14426912A5C1}" destId="{E0444457-A00B-43AA-B45A-62C50A53EFF4}" srcOrd="9" destOrd="0" presId="urn:microsoft.com/office/officeart/2018/2/layout/IconVerticalSolidList"/>
    <dgm:cxn modelId="{963D715D-3763-4928-AA5A-54D21BBB40F2}" type="presParOf" srcId="{8D5F4D9D-0AF0-4DFD-B88D-14426912A5C1}" destId="{4DDBF2DD-E53F-4900-81C9-B05F1F7089D6}" srcOrd="10" destOrd="0" presId="urn:microsoft.com/office/officeart/2018/2/layout/IconVerticalSolidList"/>
    <dgm:cxn modelId="{97105EA4-C716-4696-AB26-9B2FD57C462B}" type="presParOf" srcId="{4DDBF2DD-E53F-4900-81C9-B05F1F7089D6}" destId="{90EAB018-5F6E-4367-BAA6-6171B10E6CDB}" srcOrd="0" destOrd="0" presId="urn:microsoft.com/office/officeart/2018/2/layout/IconVerticalSolidList"/>
    <dgm:cxn modelId="{FBCF6E3F-8ADC-45EC-A818-68313F4793E2}" type="presParOf" srcId="{4DDBF2DD-E53F-4900-81C9-B05F1F7089D6}" destId="{4202C684-E266-4A85-85EA-304A1AAFF6D1}" srcOrd="1" destOrd="0" presId="urn:microsoft.com/office/officeart/2018/2/layout/IconVerticalSolidList"/>
    <dgm:cxn modelId="{B33AA554-5E01-484B-A93B-2530650C74F7}" type="presParOf" srcId="{4DDBF2DD-E53F-4900-81C9-B05F1F7089D6}" destId="{9DB6866A-9ED5-497E-A1CA-D313B651DF9F}" srcOrd="2" destOrd="0" presId="urn:microsoft.com/office/officeart/2018/2/layout/IconVerticalSolidList"/>
    <dgm:cxn modelId="{AA716F29-704C-4C9A-A6D6-A1C4821AA45D}" type="presParOf" srcId="{4DDBF2DD-E53F-4900-81C9-B05F1F7089D6}" destId="{2A9EF1D2-786F-4FC3-9C64-0F22BECC4C06}" srcOrd="3" destOrd="0" presId="urn:microsoft.com/office/officeart/2018/2/layout/IconVerticalSolidList"/>
    <dgm:cxn modelId="{3F0746FB-7E0B-426A-89E2-74B66C57A66F}" type="presParOf" srcId="{8D5F4D9D-0AF0-4DFD-B88D-14426912A5C1}" destId="{0C3284B5-46BB-4277-83E8-935159D17EE3}" srcOrd="11" destOrd="0" presId="urn:microsoft.com/office/officeart/2018/2/layout/IconVerticalSolidList"/>
    <dgm:cxn modelId="{8C289254-1ED4-4FE7-A6AA-C149296A821A}" type="presParOf" srcId="{8D5F4D9D-0AF0-4DFD-B88D-14426912A5C1}" destId="{87FABC46-2F69-4F80-A3D7-47AA32E6191B}" srcOrd="12" destOrd="0" presId="urn:microsoft.com/office/officeart/2018/2/layout/IconVerticalSolidList"/>
    <dgm:cxn modelId="{7BF4D1AD-A8B8-44F0-ADAA-7C1534CF4DF4}" type="presParOf" srcId="{87FABC46-2F69-4F80-A3D7-47AA32E6191B}" destId="{FB0A6203-A5E5-4C4E-84F7-014FC7612480}" srcOrd="0" destOrd="0" presId="urn:microsoft.com/office/officeart/2018/2/layout/IconVerticalSolidList"/>
    <dgm:cxn modelId="{5E67127E-C16C-4B94-98B1-7622BB0DA64E}" type="presParOf" srcId="{87FABC46-2F69-4F80-A3D7-47AA32E6191B}" destId="{9D833D74-59AB-441D-91C8-A052D68C459E}" srcOrd="1" destOrd="0" presId="urn:microsoft.com/office/officeart/2018/2/layout/IconVerticalSolidList"/>
    <dgm:cxn modelId="{C482A896-CAD4-4F8C-8567-F0F52B0A6134}" type="presParOf" srcId="{87FABC46-2F69-4F80-A3D7-47AA32E6191B}" destId="{AFCA92D6-651C-4938-802B-19222C4CB3A5}" srcOrd="2" destOrd="0" presId="urn:microsoft.com/office/officeart/2018/2/layout/IconVerticalSolidList"/>
    <dgm:cxn modelId="{622B29E6-AE44-4BB6-93E8-81F74A33BEF4}" type="presParOf" srcId="{87FABC46-2F69-4F80-A3D7-47AA32E6191B}" destId="{B47EAB95-333C-492C-9FCE-E0C1028289AE}" srcOrd="3" destOrd="0" presId="urn:microsoft.com/office/officeart/2018/2/layout/IconVerticalSolidList"/>
    <dgm:cxn modelId="{7A4F6366-F4AE-411A-8A47-EFC8A2BF7583}" type="presParOf" srcId="{8D5F4D9D-0AF0-4DFD-B88D-14426912A5C1}" destId="{483D18DA-047A-4216-89D4-B94B87D6C2B3}" srcOrd="13" destOrd="0" presId="urn:microsoft.com/office/officeart/2018/2/layout/IconVerticalSolidList"/>
    <dgm:cxn modelId="{7DB99E18-2E91-49BD-B040-9C67384BBC53}" type="presParOf" srcId="{8D5F4D9D-0AF0-4DFD-B88D-14426912A5C1}" destId="{76679FCC-81F0-4889-8ADF-573BA9EE0B94}" srcOrd="14" destOrd="0" presId="urn:microsoft.com/office/officeart/2018/2/layout/IconVerticalSolidList"/>
    <dgm:cxn modelId="{C7EF0961-50B6-4666-A48D-5BF63358C509}" type="presParOf" srcId="{76679FCC-81F0-4889-8ADF-573BA9EE0B94}" destId="{1A2D5C25-2211-44A1-8477-C5BE076CFDB0}" srcOrd="0" destOrd="0" presId="urn:microsoft.com/office/officeart/2018/2/layout/IconVerticalSolidList"/>
    <dgm:cxn modelId="{2CEF7F87-20FB-4892-B372-C26838F311AC}" type="presParOf" srcId="{76679FCC-81F0-4889-8ADF-573BA9EE0B94}" destId="{DD06D3C5-A93F-4944-9FB9-A882F6B22AC6}" srcOrd="1" destOrd="0" presId="urn:microsoft.com/office/officeart/2018/2/layout/IconVerticalSolidList"/>
    <dgm:cxn modelId="{03852759-DE66-4C8F-83E0-3C8F338C5C6E}" type="presParOf" srcId="{76679FCC-81F0-4889-8ADF-573BA9EE0B94}" destId="{AF697C9E-8849-4AFD-BE84-A8EC26BF9F37}" srcOrd="2" destOrd="0" presId="urn:microsoft.com/office/officeart/2018/2/layout/IconVerticalSolidList"/>
    <dgm:cxn modelId="{C0035659-0316-47DF-A4CB-E31E8669B15F}" type="presParOf" srcId="{76679FCC-81F0-4889-8ADF-573BA9EE0B94}" destId="{72CAB2A6-0E96-43C5-9C6C-7B2F84554F7B}" srcOrd="3" destOrd="0" presId="urn:microsoft.com/office/officeart/2018/2/layout/IconVerticalSolidList"/>
    <dgm:cxn modelId="{BEADFFCF-06DC-4527-AAED-608E08313291}" type="presParOf" srcId="{8D5F4D9D-0AF0-4DFD-B88D-14426912A5C1}" destId="{DB0C2A84-0032-4307-A235-E2C03C61A033}" srcOrd="15" destOrd="0" presId="urn:microsoft.com/office/officeart/2018/2/layout/IconVerticalSolidList"/>
    <dgm:cxn modelId="{9FF5B0B4-D510-412E-B3F2-900392BE3E68}" type="presParOf" srcId="{8D5F4D9D-0AF0-4DFD-B88D-14426912A5C1}" destId="{E07BC548-604D-4EB8-A4C4-4672FFF198AC}" srcOrd="16" destOrd="0" presId="urn:microsoft.com/office/officeart/2018/2/layout/IconVerticalSolidList"/>
    <dgm:cxn modelId="{04CDAE61-C189-4628-8665-2501FBB5CA23}" type="presParOf" srcId="{E07BC548-604D-4EB8-A4C4-4672FFF198AC}" destId="{F1B460B6-4E30-4C11-B074-3DF6B7C38F70}" srcOrd="0" destOrd="0" presId="urn:microsoft.com/office/officeart/2018/2/layout/IconVerticalSolidList"/>
    <dgm:cxn modelId="{3675B4AB-AF19-40DE-97BA-F55BCB400030}" type="presParOf" srcId="{E07BC548-604D-4EB8-A4C4-4672FFF198AC}" destId="{CADB33EF-1254-4D3A-B4FC-2396F41D2F3D}" srcOrd="1" destOrd="0" presId="urn:microsoft.com/office/officeart/2018/2/layout/IconVerticalSolidList"/>
    <dgm:cxn modelId="{403CCB1E-3463-419A-B91F-A688199A40BB}" type="presParOf" srcId="{E07BC548-604D-4EB8-A4C4-4672FFF198AC}" destId="{A5C6564C-ED67-43BB-8364-F08B1839FE42}" srcOrd="2" destOrd="0" presId="urn:microsoft.com/office/officeart/2018/2/layout/IconVerticalSolidList"/>
    <dgm:cxn modelId="{58051CF2-702F-4A01-AA38-302EFD23B65E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378C9A-90AF-4149-9706-E4E1EB6960B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510A43-2A1E-4D06-9B22-56349B6F484D}">
      <dgm:prSet/>
      <dgm:spPr/>
      <dgm:t>
        <a:bodyPr/>
        <a:lstStyle/>
        <a:p>
          <a:pPr>
            <a:defRPr b="1"/>
          </a:pPr>
          <a:r>
            <a:rPr lang="es-ES" dirty="0" err="1"/>
            <a:t>Companies</a:t>
          </a:r>
          <a:endParaRPr lang="en-US" dirty="0"/>
        </a:p>
      </dgm:t>
    </dgm:pt>
    <dgm:pt modelId="{98D28BF5-9FF4-481A-BCAD-9140A7F6463F}" type="parTrans" cxnId="{B448E3E0-6D67-4DF2-9BDF-8F9574531989}">
      <dgm:prSet/>
      <dgm:spPr/>
      <dgm:t>
        <a:bodyPr/>
        <a:lstStyle/>
        <a:p>
          <a:endParaRPr lang="en-US"/>
        </a:p>
      </dgm:t>
    </dgm:pt>
    <dgm:pt modelId="{8BAC1298-91FE-43CA-8DAC-F7FBC557316C}" type="sibTrans" cxnId="{B448E3E0-6D67-4DF2-9BDF-8F9574531989}">
      <dgm:prSet phldrT="01"/>
      <dgm:spPr/>
      <dgm:t>
        <a:bodyPr/>
        <a:lstStyle/>
        <a:p>
          <a:endParaRPr lang="en-US" dirty="0"/>
        </a:p>
      </dgm:t>
    </dgm:pt>
    <dgm:pt modelId="{7628393D-5856-4B21-88E5-211D2E3378A2}">
      <dgm:prSet/>
      <dgm:spPr/>
      <dgm:t>
        <a:bodyPr/>
        <a:lstStyle/>
        <a:p>
          <a:r>
            <a:rPr lang="es-ES"/>
            <a:t>TieSoft: Rafael Sánchez</a:t>
          </a:r>
          <a:endParaRPr lang="en-US"/>
        </a:p>
      </dgm:t>
    </dgm:pt>
    <dgm:pt modelId="{4815ED04-157B-4A4D-835A-ADBA29BFF6BD}" type="parTrans" cxnId="{7BCC43C0-B265-42B5-8989-62EDEC5C8CCE}">
      <dgm:prSet/>
      <dgm:spPr/>
      <dgm:t>
        <a:bodyPr/>
        <a:lstStyle/>
        <a:p>
          <a:endParaRPr lang="en-US"/>
        </a:p>
      </dgm:t>
    </dgm:pt>
    <dgm:pt modelId="{DF96442E-D981-46E6-A1D6-CC24DCD6644E}" type="sibTrans" cxnId="{7BCC43C0-B265-42B5-8989-62EDEC5C8CCE}">
      <dgm:prSet/>
      <dgm:spPr/>
      <dgm:t>
        <a:bodyPr/>
        <a:lstStyle/>
        <a:p>
          <a:endParaRPr lang="en-US"/>
        </a:p>
      </dgm:t>
    </dgm:pt>
    <dgm:pt modelId="{1A1DC6FD-5D71-4999-9CE9-FEFB3949C8CC}">
      <dgm:prSet/>
      <dgm:spPr/>
      <dgm:t>
        <a:bodyPr/>
        <a:lstStyle/>
        <a:p>
          <a:r>
            <a:rPr lang="es-ES"/>
            <a:t>Dual Mirror Games: Daniel Marín</a:t>
          </a:r>
          <a:endParaRPr lang="en-US"/>
        </a:p>
      </dgm:t>
    </dgm:pt>
    <dgm:pt modelId="{CF36E3FC-6DD8-445D-B2C0-EB0E77079C87}" type="parTrans" cxnId="{776351FA-D131-4DD0-A830-B7ECF1AEEFF8}">
      <dgm:prSet/>
      <dgm:spPr/>
      <dgm:t>
        <a:bodyPr/>
        <a:lstStyle/>
        <a:p>
          <a:endParaRPr lang="en-US"/>
        </a:p>
      </dgm:t>
    </dgm:pt>
    <dgm:pt modelId="{A39E8E59-2DBD-46D3-97EC-ABCC503A8A30}" type="sibTrans" cxnId="{776351FA-D131-4DD0-A830-B7ECF1AEEFF8}">
      <dgm:prSet/>
      <dgm:spPr/>
      <dgm:t>
        <a:bodyPr/>
        <a:lstStyle/>
        <a:p>
          <a:endParaRPr lang="en-US"/>
        </a:p>
      </dgm:t>
    </dgm:pt>
    <dgm:pt modelId="{F329D048-B163-4E2E-8C04-7EC657F27C80}">
      <dgm:prSet/>
      <dgm:spPr/>
      <dgm:t>
        <a:bodyPr/>
        <a:lstStyle/>
        <a:p>
          <a:r>
            <a:rPr lang="es-ES"/>
            <a:t>Gunstar Studio: Rafael Casaucao</a:t>
          </a:r>
          <a:endParaRPr lang="en-US"/>
        </a:p>
      </dgm:t>
    </dgm:pt>
    <dgm:pt modelId="{E37EC314-D84C-41BA-B20C-60C2BFB8F57A}" type="parTrans" cxnId="{FC9F19CA-D3A9-4B6A-BFFD-1ECAC02B6198}">
      <dgm:prSet/>
      <dgm:spPr/>
      <dgm:t>
        <a:bodyPr/>
        <a:lstStyle/>
        <a:p>
          <a:endParaRPr lang="en-US"/>
        </a:p>
      </dgm:t>
    </dgm:pt>
    <dgm:pt modelId="{02F959C9-BA2B-4DC1-BE3B-7DDBC8709D7E}" type="sibTrans" cxnId="{FC9F19CA-D3A9-4B6A-BFFD-1ECAC02B6198}">
      <dgm:prSet/>
      <dgm:spPr/>
      <dgm:t>
        <a:bodyPr/>
        <a:lstStyle/>
        <a:p>
          <a:endParaRPr lang="en-US"/>
        </a:p>
      </dgm:t>
    </dgm:pt>
    <dgm:pt modelId="{B3EC0568-43CD-40AF-8658-51754BD60E62}">
      <dgm:prSet/>
      <dgm:spPr/>
      <dgm:t>
        <a:bodyPr/>
        <a:lstStyle/>
        <a:p>
          <a:pPr>
            <a:defRPr b="1"/>
          </a:pPr>
          <a:r>
            <a:rPr lang="es-ES" dirty="0"/>
            <a:t>Base </a:t>
          </a:r>
          <a:r>
            <a:rPr lang="es-ES" dirty="0" err="1"/>
            <a:t>members</a:t>
          </a:r>
          <a:endParaRPr lang="en-US" dirty="0"/>
        </a:p>
      </dgm:t>
    </dgm:pt>
    <dgm:pt modelId="{3CF78650-2802-44CE-BCC6-B6448B6D22D8}" type="parTrans" cxnId="{9D987453-76F7-4F5C-9EC3-7A4BF8183504}">
      <dgm:prSet/>
      <dgm:spPr/>
      <dgm:t>
        <a:bodyPr/>
        <a:lstStyle/>
        <a:p>
          <a:endParaRPr lang="en-US"/>
        </a:p>
      </dgm:t>
    </dgm:pt>
    <dgm:pt modelId="{18C6125E-B451-4FC5-9749-50CF6AE9C884}" type="sibTrans" cxnId="{9D987453-76F7-4F5C-9EC3-7A4BF8183504}">
      <dgm:prSet phldrT="02"/>
      <dgm:spPr/>
      <dgm:t>
        <a:bodyPr/>
        <a:lstStyle/>
        <a:p>
          <a:endParaRPr lang="en-US" dirty="0"/>
        </a:p>
      </dgm:t>
    </dgm:pt>
    <dgm:pt modelId="{DF4CACA5-344D-404C-B784-B6F16745EF0F}">
      <dgm:prSet/>
      <dgm:spPr/>
      <dgm:t>
        <a:bodyPr/>
        <a:lstStyle/>
        <a:p>
          <a:r>
            <a:rPr lang="es-ES"/>
            <a:t>Alberto Sánchez</a:t>
          </a:r>
          <a:endParaRPr lang="en-US"/>
        </a:p>
      </dgm:t>
    </dgm:pt>
    <dgm:pt modelId="{F871E810-6A10-4DA8-A34C-12567D2F620D}" type="parTrans" cxnId="{3C0DD1DD-93FA-4377-B422-DA7049FCE2D7}">
      <dgm:prSet/>
      <dgm:spPr/>
      <dgm:t>
        <a:bodyPr/>
        <a:lstStyle/>
        <a:p>
          <a:endParaRPr lang="en-US"/>
        </a:p>
      </dgm:t>
    </dgm:pt>
    <dgm:pt modelId="{2EB4B7D6-64E5-494C-968E-B2CE14F805E3}" type="sibTrans" cxnId="{3C0DD1DD-93FA-4377-B422-DA7049FCE2D7}">
      <dgm:prSet/>
      <dgm:spPr/>
      <dgm:t>
        <a:bodyPr/>
        <a:lstStyle/>
        <a:p>
          <a:endParaRPr lang="en-US"/>
        </a:p>
      </dgm:t>
    </dgm:pt>
    <dgm:pt modelId="{39E1E712-8C71-4ABD-B3E1-44334066FC9E}">
      <dgm:prSet/>
      <dgm:spPr/>
      <dgm:t>
        <a:bodyPr/>
        <a:lstStyle/>
        <a:p>
          <a:r>
            <a:rPr lang="es-ES"/>
            <a:t>Vinnicios Thyago Dias</a:t>
          </a:r>
          <a:endParaRPr lang="en-US"/>
        </a:p>
      </dgm:t>
    </dgm:pt>
    <dgm:pt modelId="{17FDE0FA-0D20-46DE-99CE-D8182BD38AEB}" type="parTrans" cxnId="{C698290A-87E3-4CB0-A7EF-FF108DF4D2FB}">
      <dgm:prSet/>
      <dgm:spPr/>
      <dgm:t>
        <a:bodyPr/>
        <a:lstStyle/>
        <a:p>
          <a:endParaRPr lang="en-US"/>
        </a:p>
      </dgm:t>
    </dgm:pt>
    <dgm:pt modelId="{EBF69D17-5C12-4806-96D8-42351C2FAAB7}" type="sibTrans" cxnId="{C698290A-87E3-4CB0-A7EF-FF108DF4D2FB}">
      <dgm:prSet/>
      <dgm:spPr/>
      <dgm:t>
        <a:bodyPr/>
        <a:lstStyle/>
        <a:p>
          <a:endParaRPr lang="en-US"/>
        </a:p>
      </dgm:t>
    </dgm:pt>
    <dgm:pt modelId="{A25537AE-47D6-4685-A5CF-8C87D06E2C71}">
      <dgm:prSet/>
      <dgm:spPr/>
      <dgm:t>
        <a:bodyPr/>
        <a:lstStyle/>
        <a:p>
          <a:r>
            <a:rPr lang="es-ES" dirty="0"/>
            <a:t>Francisco Sánchez</a:t>
          </a:r>
          <a:endParaRPr lang="en-US" dirty="0"/>
        </a:p>
      </dgm:t>
    </dgm:pt>
    <dgm:pt modelId="{89D172A3-6AAB-4C71-B862-1D3DCD06B027}" type="parTrans" cxnId="{C5E51AED-F963-4FB7-923E-3B8C36524F7E}">
      <dgm:prSet/>
      <dgm:spPr/>
      <dgm:t>
        <a:bodyPr/>
        <a:lstStyle/>
        <a:p>
          <a:endParaRPr lang="en-US"/>
        </a:p>
      </dgm:t>
    </dgm:pt>
    <dgm:pt modelId="{C738DE53-C529-417D-B0DB-42A8B29E9442}" type="sibTrans" cxnId="{C5E51AED-F963-4FB7-923E-3B8C36524F7E}">
      <dgm:prSet/>
      <dgm:spPr/>
      <dgm:t>
        <a:bodyPr/>
        <a:lstStyle/>
        <a:p>
          <a:endParaRPr lang="en-US"/>
        </a:p>
      </dgm:t>
    </dgm:pt>
    <dgm:pt modelId="{ED58F199-E416-4CC7-9ED4-229522F3A26C}" type="pres">
      <dgm:prSet presAssocID="{75378C9A-90AF-4149-9706-E4E1EB6960B8}" presName="Name0" presStyleCnt="0">
        <dgm:presLayoutVars>
          <dgm:animLvl val="lvl"/>
          <dgm:resizeHandles val="exact"/>
        </dgm:presLayoutVars>
      </dgm:prSet>
      <dgm:spPr/>
    </dgm:pt>
    <dgm:pt modelId="{E1D1F6C9-DF17-4DB7-9509-2698AB553E05}" type="pres">
      <dgm:prSet presAssocID="{B4510A43-2A1E-4D06-9B22-56349B6F484D}" presName="compositeNode" presStyleCnt="0">
        <dgm:presLayoutVars>
          <dgm:bulletEnabled val="1"/>
        </dgm:presLayoutVars>
      </dgm:prSet>
      <dgm:spPr/>
    </dgm:pt>
    <dgm:pt modelId="{D84C4702-DE0A-4ED6-91E4-8149181550E4}" type="pres">
      <dgm:prSet presAssocID="{B4510A43-2A1E-4D06-9B22-56349B6F484D}" presName="bgRect" presStyleLbl="alignNode1" presStyleIdx="0" presStyleCnt="2"/>
      <dgm:spPr/>
    </dgm:pt>
    <dgm:pt modelId="{D228D523-5AC3-44FA-AFED-730862F58F47}" type="pres">
      <dgm:prSet presAssocID="{8BAC1298-91FE-43CA-8DAC-F7FBC557316C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3FD400E4-57CA-481A-9118-806CA465E302}" type="pres">
      <dgm:prSet presAssocID="{B4510A43-2A1E-4D06-9B22-56349B6F484D}" presName="nodeRect" presStyleLbl="alignNode1" presStyleIdx="0" presStyleCnt="2">
        <dgm:presLayoutVars>
          <dgm:bulletEnabled val="1"/>
        </dgm:presLayoutVars>
      </dgm:prSet>
      <dgm:spPr/>
    </dgm:pt>
    <dgm:pt modelId="{ECB1F07B-385B-4F71-A70B-010295646E61}" type="pres">
      <dgm:prSet presAssocID="{8BAC1298-91FE-43CA-8DAC-F7FBC557316C}" presName="sibTrans" presStyleCnt="0"/>
      <dgm:spPr/>
    </dgm:pt>
    <dgm:pt modelId="{54566E34-722A-4F94-8404-D640DE34B897}" type="pres">
      <dgm:prSet presAssocID="{B3EC0568-43CD-40AF-8658-51754BD60E62}" presName="compositeNode" presStyleCnt="0">
        <dgm:presLayoutVars>
          <dgm:bulletEnabled val="1"/>
        </dgm:presLayoutVars>
      </dgm:prSet>
      <dgm:spPr/>
    </dgm:pt>
    <dgm:pt modelId="{238F5B4C-CC63-4C5D-9FE2-B2853B56ABEF}" type="pres">
      <dgm:prSet presAssocID="{B3EC0568-43CD-40AF-8658-51754BD60E62}" presName="bgRect" presStyleLbl="alignNode1" presStyleIdx="1" presStyleCnt="2"/>
      <dgm:spPr/>
    </dgm:pt>
    <dgm:pt modelId="{85FA985E-1FD8-4625-95DE-0BD81677E218}" type="pres">
      <dgm:prSet presAssocID="{18C6125E-B451-4FC5-9749-50CF6AE9C884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09160E80-81EE-4D8B-9414-D45A26E7CA62}" type="pres">
      <dgm:prSet presAssocID="{B3EC0568-43CD-40AF-8658-51754BD60E62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61281A08-316A-4AF3-9230-7DEECE459762}" type="presOf" srcId="{B4510A43-2A1E-4D06-9B22-56349B6F484D}" destId="{3FD400E4-57CA-481A-9118-806CA465E302}" srcOrd="1" destOrd="0" presId="urn:microsoft.com/office/officeart/2016/7/layout/LinearBlockProcessNumbered"/>
    <dgm:cxn modelId="{C698290A-87E3-4CB0-A7EF-FF108DF4D2FB}" srcId="{B3EC0568-43CD-40AF-8658-51754BD60E62}" destId="{39E1E712-8C71-4ABD-B3E1-44334066FC9E}" srcOrd="1" destOrd="0" parTransId="{17FDE0FA-0D20-46DE-99CE-D8182BD38AEB}" sibTransId="{EBF69D17-5C12-4806-96D8-42351C2FAAB7}"/>
    <dgm:cxn modelId="{10BE892B-CE9F-48C9-89F5-4EBB58BA887E}" type="presOf" srcId="{39E1E712-8C71-4ABD-B3E1-44334066FC9E}" destId="{09160E80-81EE-4D8B-9414-D45A26E7CA62}" srcOrd="0" destOrd="2" presId="urn:microsoft.com/office/officeart/2016/7/layout/LinearBlockProcessNumbered"/>
    <dgm:cxn modelId="{40926963-8621-4EE3-99A5-710CAB0672B6}" type="presOf" srcId="{DF4CACA5-344D-404C-B784-B6F16745EF0F}" destId="{09160E80-81EE-4D8B-9414-D45A26E7CA62}" srcOrd="0" destOrd="1" presId="urn:microsoft.com/office/officeart/2016/7/layout/LinearBlockProcessNumbered"/>
    <dgm:cxn modelId="{F5CDCB6A-DC44-420B-A350-EB63C81C62CD}" type="presOf" srcId="{75378C9A-90AF-4149-9706-E4E1EB6960B8}" destId="{ED58F199-E416-4CC7-9ED4-229522F3A26C}" srcOrd="0" destOrd="0" presId="urn:microsoft.com/office/officeart/2016/7/layout/LinearBlockProcessNumbered"/>
    <dgm:cxn modelId="{03DE9E51-AB23-410B-983D-F9092C4DE130}" type="presOf" srcId="{1A1DC6FD-5D71-4999-9CE9-FEFB3949C8CC}" destId="{3FD400E4-57CA-481A-9118-806CA465E302}" srcOrd="0" destOrd="2" presId="urn:microsoft.com/office/officeart/2016/7/layout/LinearBlockProcessNumbered"/>
    <dgm:cxn modelId="{9D987453-76F7-4F5C-9EC3-7A4BF8183504}" srcId="{75378C9A-90AF-4149-9706-E4E1EB6960B8}" destId="{B3EC0568-43CD-40AF-8658-51754BD60E62}" srcOrd="1" destOrd="0" parTransId="{3CF78650-2802-44CE-BCC6-B6448B6D22D8}" sibTransId="{18C6125E-B451-4FC5-9749-50CF6AE9C884}"/>
    <dgm:cxn modelId="{12376E8C-1633-444F-AF1A-71B8F4E751C8}" type="presOf" srcId="{7628393D-5856-4B21-88E5-211D2E3378A2}" destId="{3FD400E4-57CA-481A-9118-806CA465E302}" srcOrd="0" destOrd="1" presId="urn:microsoft.com/office/officeart/2016/7/layout/LinearBlockProcessNumbered"/>
    <dgm:cxn modelId="{138E938D-58BC-4592-9443-93092863AB72}" type="presOf" srcId="{A25537AE-47D6-4685-A5CF-8C87D06E2C71}" destId="{09160E80-81EE-4D8B-9414-D45A26E7CA62}" srcOrd="0" destOrd="3" presId="urn:microsoft.com/office/officeart/2016/7/layout/LinearBlockProcessNumbered"/>
    <dgm:cxn modelId="{706CDDA1-0F27-47B9-ADC4-991A90F81FDB}" type="presOf" srcId="{F329D048-B163-4E2E-8C04-7EC657F27C80}" destId="{3FD400E4-57CA-481A-9118-806CA465E302}" srcOrd="0" destOrd="3" presId="urn:microsoft.com/office/officeart/2016/7/layout/LinearBlockProcessNumbered"/>
    <dgm:cxn modelId="{048F62A3-D435-4FCD-B34E-945268C6708A}" type="presOf" srcId="{B4510A43-2A1E-4D06-9B22-56349B6F484D}" destId="{D84C4702-DE0A-4ED6-91E4-8149181550E4}" srcOrd="0" destOrd="0" presId="urn:microsoft.com/office/officeart/2016/7/layout/LinearBlockProcessNumbered"/>
    <dgm:cxn modelId="{8A8DF7A3-21CA-4137-A993-94BC90BCA0AA}" type="presOf" srcId="{B3EC0568-43CD-40AF-8658-51754BD60E62}" destId="{09160E80-81EE-4D8B-9414-D45A26E7CA62}" srcOrd="1" destOrd="0" presId="urn:microsoft.com/office/officeart/2016/7/layout/LinearBlockProcessNumbered"/>
    <dgm:cxn modelId="{450CC1BD-09B6-4C90-BEF2-A36179C8C355}" type="presOf" srcId="{8BAC1298-91FE-43CA-8DAC-F7FBC557316C}" destId="{D228D523-5AC3-44FA-AFED-730862F58F47}" srcOrd="0" destOrd="0" presId="urn:microsoft.com/office/officeart/2016/7/layout/LinearBlockProcessNumbered"/>
    <dgm:cxn modelId="{7BCC43C0-B265-42B5-8989-62EDEC5C8CCE}" srcId="{B4510A43-2A1E-4D06-9B22-56349B6F484D}" destId="{7628393D-5856-4B21-88E5-211D2E3378A2}" srcOrd="0" destOrd="0" parTransId="{4815ED04-157B-4A4D-835A-ADBA29BFF6BD}" sibTransId="{DF96442E-D981-46E6-A1D6-CC24DCD6644E}"/>
    <dgm:cxn modelId="{FC9F19CA-D3A9-4B6A-BFFD-1ECAC02B6198}" srcId="{B4510A43-2A1E-4D06-9B22-56349B6F484D}" destId="{F329D048-B163-4E2E-8C04-7EC657F27C80}" srcOrd="2" destOrd="0" parTransId="{E37EC314-D84C-41BA-B20C-60C2BFB8F57A}" sibTransId="{02F959C9-BA2B-4DC1-BE3B-7DDBC8709D7E}"/>
    <dgm:cxn modelId="{3C0DD1DD-93FA-4377-B422-DA7049FCE2D7}" srcId="{B3EC0568-43CD-40AF-8658-51754BD60E62}" destId="{DF4CACA5-344D-404C-B784-B6F16745EF0F}" srcOrd="0" destOrd="0" parTransId="{F871E810-6A10-4DA8-A34C-12567D2F620D}" sibTransId="{2EB4B7D6-64E5-494C-968E-B2CE14F805E3}"/>
    <dgm:cxn modelId="{B448E3E0-6D67-4DF2-9BDF-8F9574531989}" srcId="{75378C9A-90AF-4149-9706-E4E1EB6960B8}" destId="{B4510A43-2A1E-4D06-9B22-56349B6F484D}" srcOrd="0" destOrd="0" parTransId="{98D28BF5-9FF4-481A-BCAD-9140A7F6463F}" sibTransId="{8BAC1298-91FE-43CA-8DAC-F7FBC557316C}"/>
    <dgm:cxn modelId="{5BE66DE7-4B1A-4178-AD50-D6D9FC2766F9}" type="presOf" srcId="{B3EC0568-43CD-40AF-8658-51754BD60E62}" destId="{238F5B4C-CC63-4C5D-9FE2-B2853B56ABEF}" srcOrd="0" destOrd="0" presId="urn:microsoft.com/office/officeart/2016/7/layout/LinearBlockProcessNumbered"/>
    <dgm:cxn modelId="{04DA70EB-1DF1-4C0F-BC08-F9D9F5CDADB9}" type="presOf" srcId="{18C6125E-B451-4FC5-9749-50CF6AE9C884}" destId="{85FA985E-1FD8-4625-95DE-0BD81677E218}" srcOrd="0" destOrd="0" presId="urn:microsoft.com/office/officeart/2016/7/layout/LinearBlockProcessNumbered"/>
    <dgm:cxn modelId="{C5E51AED-F963-4FB7-923E-3B8C36524F7E}" srcId="{B3EC0568-43CD-40AF-8658-51754BD60E62}" destId="{A25537AE-47D6-4685-A5CF-8C87D06E2C71}" srcOrd="2" destOrd="0" parTransId="{89D172A3-6AAB-4C71-B862-1D3DCD06B027}" sibTransId="{C738DE53-C529-417D-B0DB-42A8B29E9442}"/>
    <dgm:cxn modelId="{776351FA-D131-4DD0-A830-B7ECF1AEEFF8}" srcId="{B4510A43-2A1E-4D06-9B22-56349B6F484D}" destId="{1A1DC6FD-5D71-4999-9CE9-FEFB3949C8CC}" srcOrd="1" destOrd="0" parTransId="{CF36E3FC-6DD8-445D-B2C0-EB0E77079C87}" sibTransId="{A39E8E59-2DBD-46D3-97EC-ABCC503A8A30}"/>
    <dgm:cxn modelId="{2657B4FD-38D0-4265-933D-92C878CAC3F6}" type="presParOf" srcId="{ED58F199-E416-4CC7-9ED4-229522F3A26C}" destId="{E1D1F6C9-DF17-4DB7-9509-2698AB553E05}" srcOrd="0" destOrd="0" presId="urn:microsoft.com/office/officeart/2016/7/layout/LinearBlockProcessNumbered"/>
    <dgm:cxn modelId="{8ADB9BA8-AD74-4D3B-8544-0E9D6DD20BCA}" type="presParOf" srcId="{E1D1F6C9-DF17-4DB7-9509-2698AB553E05}" destId="{D84C4702-DE0A-4ED6-91E4-8149181550E4}" srcOrd="0" destOrd="0" presId="urn:microsoft.com/office/officeart/2016/7/layout/LinearBlockProcessNumbered"/>
    <dgm:cxn modelId="{7F45B444-E5AD-4A0E-8C28-6C02A904E2D4}" type="presParOf" srcId="{E1D1F6C9-DF17-4DB7-9509-2698AB553E05}" destId="{D228D523-5AC3-44FA-AFED-730862F58F47}" srcOrd="1" destOrd="0" presId="urn:microsoft.com/office/officeart/2016/7/layout/LinearBlockProcessNumbered"/>
    <dgm:cxn modelId="{7747FF24-ABFF-41E2-8CCE-69C77700BFCF}" type="presParOf" srcId="{E1D1F6C9-DF17-4DB7-9509-2698AB553E05}" destId="{3FD400E4-57CA-481A-9118-806CA465E302}" srcOrd="2" destOrd="0" presId="urn:microsoft.com/office/officeart/2016/7/layout/LinearBlockProcessNumbered"/>
    <dgm:cxn modelId="{BBB1865F-33DB-4B6F-AA92-D3CE641A752E}" type="presParOf" srcId="{ED58F199-E416-4CC7-9ED4-229522F3A26C}" destId="{ECB1F07B-385B-4F71-A70B-010295646E61}" srcOrd="1" destOrd="0" presId="urn:microsoft.com/office/officeart/2016/7/layout/LinearBlockProcessNumbered"/>
    <dgm:cxn modelId="{148E5E86-2FA1-4BE7-8F0F-2E65D2F32FFD}" type="presParOf" srcId="{ED58F199-E416-4CC7-9ED4-229522F3A26C}" destId="{54566E34-722A-4F94-8404-D640DE34B897}" srcOrd="2" destOrd="0" presId="urn:microsoft.com/office/officeart/2016/7/layout/LinearBlockProcessNumbered"/>
    <dgm:cxn modelId="{162586BE-4509-49D5-9803-21D41CC25234}" type="presParOf" srcId="{54566E34-722A-4F94-8404-D640DE34B897}" destId="{238F5B4C-CC63-4C5D-9FE2-B2853B56ABEF}" srcOrd="0" destOrd="0" presId="urn:microsoft.com/office/officeart/2016/7/layout/LinearBlockProcessNumbered"/>
    <dgm:cxn modelId="{3D99FF73-A181-4432-AC71-F5DF57E56E40}" type="presParOf" srcId="{54566E34-722A-4F94-8404-D640DE34B897}" destId="{85FA985E-1FD8-4625-95DE-0BD81677E218}" srcOrd="1" destOrd="0" presId="urn:microsoft.com/office/officeart/2016/7/layout/LinearBlockProcessNumbered"/>
    <dgm:cxn modelId="{EAEB4B33-2B29-494E-A83A-84F65379A80D}" type="presParOf" srcId="{54566E34-722A-4F94-8404-D640DE34B897}" destId="{09160E80-81EE-4D8B-9414-D45A26E7CA6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Pilot study</a:t>
          </a:r>
          <a:endParaRPr lang="en-US" sz="240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EC45700A-6AF2-4894-A513-057670070311}" type="pres">
      <dgm:prSet presAssocID="{4E2384AA-E10E-470C-967E-9D15618E789C}" presName="compNode" presStyleCnt="0"/>
      <dgm:spPr/>
    </dgm:pt>
    <dgm:pt modelId="{49717099-65E5-4770-93D7-3EBD09800204}" type="pres">
      <dgm:prSet presAssocID="{4E2384AA-E10E-470C-967E-9D15618E789C}" presName="bgRect" presStyleLbl="bgShp" presStyleIdx="2" presStyleCnt="9"/>
      <dgm:spPr/>
    </dgm:pt>
    <dgm:pt modelId="{FAE223A5-4FE9-479E-9AD1-1345A8056787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E18A05-6A5F-487C-AE72-DF53167BB5CC}" type="pres">
      <dgm:prSet presAssocID="{4E2384AA-E10E-470C-967E-9D15618E789C}" presName="spaceRect" presStyleCnt="0"/>
      <dgm:spPr/>
    </dgm:pt>
    <dgm:pt modelId="{BF0B826E-99C5-4C7B-AE03-98EACF19D63D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02DC94BD-5E3E-4225-98E1-BF8C76479C66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5290280C-C720-41D1-98F8-1C105DE90E6A}" type="presOf" srcId="{44A510E2-298C-4277-AA69-A675903C5FFD}" destId="{49FD1789-041B-4371-81B1-1870C021CAA8}" srcOrd="0" destOrd="0" presId="urn:microsoft.com/office/officeart/2018/2/layout/IconVerticalSolidList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CA445F65-A3A1-4EC0-9E36-C1640CA6DFDF}" type="presOf" srcId="{E0E895B6-B6F7-4805-BED6-BE8E1BA55EBE}" destId="{AABDF149-94AB-4B85-AC89-165DF230C68B}" srcOrd="0" destOrd="0" presId="urn:microsoft.com/office/officeart/2018/2/layout/IconVerticalSolidList"/>
    <dgm:cxn modelId="{F031906A-82D7-42A5-B341-484B5512BDD5}" type="presOf" srcId="{349428EE-5D12-4835-8B27-04708DA2DBF2}" destId="{2A9EF1D2-786F-4FC3-9C64-0F22BECC4C06}" srcOrd="0" destOrd="0" presId="urn:microsoft.com/office/officeart/2018/2/layout/IconVerticalSolidList"/>
    <dgm:cxn modelId="{AB700A7D-7AD6-48F9-ADEF-0CEDD2B65116}" type="presOf" srcId="{9DD471BB-79BA-42FC-B956-252E6FD0BB1D}" destId="{234D3D9A-DAE2-4497-9845-6BFDB28F2C54}" srcOrd="0" destOrd="0" presId="urn:microsoft.com/office/officeart/2018/2/layout/IconVerticalSolidList"/>
    <dgm:cxn modelId="{FCAF1288-3443-47C6-A4D2-C14B800937D9}" type="presOf" srcId="{4E2384AA-E10E-470C-967E-9D15618E789C}" destId="{BF0B826E-99C5-4C7B-AE03-98EACF19D63D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90166DA9-3CB8-4E2E-90D5-C18C764FC42C}" type="presOf" srcId="{7D71E3F5-2027-4749-9F49-DE285C6A7697}" destId="{C6BC2F67-E6A6-4C02-931B-30518ED2D741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78AA3B2-B3E3-4EA5-8E85-359E3CBD8028}" type="presOf" srcId="{D58E0DC4-2DD5-4312-A303-2E5D780323E7}" destId="{B47EAB95-333C-492C-9FCE-E0C1028289AE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15834FE2-86DE-4E09-8253-27BB8C1D40B5}" type="presOf" srcId="{9D39821C-CDD3-4B19-BF29-F19C58A1BA89}" destId="{827F7E42-70F1-431C-ACB7-1836328F63EB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15EBE5ED-32C5-4343-BB40-723604D80CEB}" type="presOf" srcId="{02234CEA-20D0-40AB-A068-51C3966196CD}" destId="{72CAB2A6-0E96-43C5-9C6C-7B2F84554F7B}" srcOrd="0" destOrd="0" presId="urn:microsoft.com/office/officeart/2018/2/layout/IconVerticalSolidList"/>
    <dgm:cxn modelId="{994A557E-B241-415C-9767-7351AD287928}" type="presParOf" srcId="{8D5F4D9D-0AF0-4DFD-B88D-14426912A5C1}" destId="{2D2D7944-852B-42CF-9988-7986D49411F9}" srcOrd="0" destOrd="0" presId="urn:microsoft.com/office/officeart/2018/2/layout/IconVerticalSolidList"/>
    <dgm:cxn modelId="{8AF4D82F-745E-4EBF-A066-EC15D2523D51}" type="presParOf" srcId="{2D2D7944-852B-42CF-9988-7986D49411F9}" destId="{E2131025-024B-4EDB-A9B0-2E912CA35A4A}" srcOrd="0" destOrd="0" presId="urn:microsoft.com/office/officeart/2018/2/layout/IconVerticalSolidList"/>
    <dgm:cxn modelId="{E971F057-8CBD-425E-BC13-AB1542BAD1EA}" type="presParOf" srcId="{2D2D7944-852B-42CF-9988-7986D49411F9}" destId="{C4A533E3-7224-423A-9AC9-FDA426284205}" srcOrd="1" destOrd="0" presId="urn:microsoft.com/office/officeart/2018/2/layout/IconVerticalSolidList"/>
    <dgm:cxn modelId="{95F88DA1-05C0-447E-8A9F-9DE2065CD21D}" type="presParOf" srcId="{2D2D7944-852B-42CF-9988-7986D49411F9}" destId="{BB916C87-DE94-465C-B344-2D8FEC85C65E}" srcOrd="2" destOrd="0" presId="urn:microsoft.com/office/officeart/2018/2/layout/IconVerticalSolidList"/>
    <dgm:cxn modelId="{4FAF3D53-8C3F-4780-A75A-76ECAA83B0F3}" type="presParOf" srcId="{2D2D7944-852B-42CF-9988-7986D49411F9}" destId="{C6BC2F67-E6A6-4C02-931B-30518ED2D741}" srcOrd="3" destOrd="0" presId="urn:microsoft.com/office/officeart/2018/2/layout/IconVerticalSolidList"/>
    <dgm:cxn modelId="{B736F7AE-2895-4FDC-98C5-14DB85F6F039}" type="presParOf" srcId="{8D5F4D9D-0AF0-4DFD-B88D-14426912A5C1}" destId="{34E3128E-2B52-4C3C-8E95-A1E48C578486}" srcOrd="1" destOrd="0" presId="urn:microsoft.com/office/officeart/2018/2/layout/IconVerticalSolidList"/>
    <dgm:cxn modelId="{56AFA3F5-5206-40D6-9F81-E11CE73A2BBB}" type="presParOf" srcId="{8D5F4D9D-0AF0-4DFD-B88D-14426912A5C1}" destId="{88F8FAB5-8871-4842-9217-4D034E9E1404}" srcOrd="2" destOrd="0" presId="urn:microsoft.com/office/officeart/2018/2/layout/IconVerticalSolidList"/>
    <dgm:cxn modelId="{996CDBDF-92DB-4416-938C-8C84898D3E3C}" type="presParOf" srcId="{88F8FAB5-8871-4842-9217-4D034E9E1404}" destId="{6778207B-2338-49AA-B3AB-05EEA65D9488}" srcOrd="0" destOrd="0" presId="urn:microsoft.com/office/officeart/2018/2/layout/IconVerticalSolidList"/>
    <dgm:cxn modelId="{F4CA19AE-55EA-4BC3-9295-D5ED4BBE9E39}" type="presParOf" srcId="{88F8FAB5-8871-4842-9217-4D034E9E1404}" destId="{94DE3EF5-7895-43C6-885A-3A72928D3B86}" srcOrd="1" destOrd="0" presId="urn:microsoft.com/office/officeart/2018/2/layout/IconVerticalSolidList"/>
    <dgm:cxn modelId="{4992B30C-3A25-422A-B80B-6B8CF5297482}" type="presParOf" srcId="{88F8FAB5-8871-4842-9217-4D034E9E1404}" destId="{63D28B5B-F407-4306-912D-D9C8229F21C7}" srcOrd="2" destOrd="0" presId="urn:microsoft.com/office/officeart/2018/2/layout/IconVerticalSolidList"/>
    <dgm:cxn modelId="{5701DAC2-C45D-4105-90DC-3DD18B064381}" type="presParOf" srcId="{88F8FAB5-8871-4842-9217-4D034E9E1404}" destId="{827F7E42-70F1-431C-ACB7-1836328F63EB}" srcOrd="3" destOrd="0" presId="urn:microsoft.com/office/officeart/2018/2/layout/IconVerticalSolidList"/>
    <dgm:cxn modelId="{2ECF1B9C-063D-4938-80BF-1CDD98FFE268}" type="presParOf" srcId="{8D5F4D9D-0AF0-4DFD-B88D-14426912A5C1}" destId="{DB16DE15-E8E9-4E0E-BDB7-2F05D94ABFC6}" srcOrd="3" destOrd="0" presId="urn:microsoft.com/office/officeart/2018/2/layout/IconVerticalSolidList"/>
    <dgm:cxn modelId="{F05B80AC-5EB6-4A28-90CD-E5B5B697E35C}" type="presParOf" srcId="{8D5F4D9D-0AF0-4DFD-B88D-14426912A5C1}" destId="{EC45700A-6AF2-4894-A513-057670070311}" srcOrd="4" destOrd="0" presId="urn:microsoft.com/office/officeart/2018/2/layout/IconVerticalSolidList"/>
    <dgm:cxn modelId="{6C78B508-3E75-448C-9BC4-8F194DA67018}" type="presParOf" srcId="{EC45700A-6AF2-4894-A513-057670070311}" destId="{49717099-65E5-4770-93D7-3EBD09800204}" srcOrd="0" destOrd="0" presId="urn:microsoft.com/office/officeart/2018/2/layout/IconVerticalSolidList"/>
    <dgm:cxn modelId="{3979ACCD-F7EF-4212-A4E4-C04163058524}" type="presParOf" srcId="{EC45700A-6AF2-4894-A513-057670070311}" destId="{FAE223A5-4FE9-479E-9AD1-1345A8056787}" srcOrd="1" destOrd="0" presId="urn:microsoft.com/office/officeart/2018/2/layout/IconVerticalSolidList"/>
    <dgm:cxn modelId="{1AC2D164-E918-45D1-9748-C22B5A36B7D8}" type="presParOf" srcId="{EC45700A-6AF2-4894-A513-057670070311}" destId="{BBE18A05-6A5F-487C-AE72-DF53167BB5CC}" srcOrd="2" destOrd="0" presId="urn:microsoft.com/office/officeart/2018/2/layout/IconVerticalSolidList"/>
    <dgm:cxn modelId="{919E7B17-10F6-4E54-A356-9FF3DACF019D}" type="presParOf" srcId="{EC45700A-6AF2-4894-A513-057670070311}" destId="{BF0B826E-99C5-4C7B-AE03-98EACF19D63D}" srcOrd="3" destOrd="0" presId="urn:microsoft.com/office/officeart/2018/2/layout/IconVerticalSolidList"/>
    <dgm:cxn modelId="{EA4D018C-5C4F-4CD1-BDE7-AB4D3074E711}" type="presParOf" srcId="{8D5F4D9D-0AF0-4DFD-B88D-14426912A5C1}" destId="{02DC94BD-5E3E-4225-98E1-BF8C76479C66}" srcOrd="5" destOrd="0" presId="urn:microsoft.com/office/officeart/2018/2/layout/IconVerticalSolidList"/>
    <dgm:cxn modelId="{4393BEFB-09D2-41BD-95A5-8AFF7E3B348E}" type="presParOf" srcId="{8D5F4D9D-0AF0-4DFD-B88D-14426912A5C1}" destId="{9BA41D81-CDF8-43F4-9942-BB65E1A4932D}" srcOrd="6" destOrd="0" presId="urn:microsoft.com/office/officeart/2018/2/layout/IconVerticalSolidList"/>
    <dgm:cxn modelId="{F0619CF2-693F-43EB-B9A4-837DA8D98F1D}" type="presParOf" srcId="{9BA41D81-CDF8-43F4-9942-BB65E1A4932D}" destId="{D6063AC8-1824-46A6-9F3A-354B95BFD657}" srcOrd="0" destOrd="0" presId="urn:microsoft.com/office/officeart/2018/2/layout/IconVerticalSolidList"/>
    <dgm:cxn modelId="{7EC03A50-EA7F-45D2-904B-98FCF32EDC21}" type="presParOf" srcId="{9BA41D81-CDF8-43F4-9942-BB65E1A4932D}" destId="{72A7AE68-6B5D-495C-94B9-80F7DDDAF6E5}" srcOrd="1" destOrd="0" presId="urn:microsoft.com/office/officeart/2018/2/layout/IconVerticalSolidList"/>
    <dgm:cxn modelId="{4DC4F430-347F-4471-913D-5D7CFA6AA84F}" type="presParOf" srcId="{9BA41D81-CDF8-43F4-9942-BB65E1A4932D}" destId="{52ED0048-305B-4C32-ABD2-5C306ADD6BEE}" srcOrd="2" destOrd="0" presId="urn:microsoft.com/office/officeart/2018/2/layout/IconVerticalSolidList"/>
    <dgm:cxn modelId="{20550937-3AE4-433E-AE80-AB24227BA598}" type="presParOf" srcId="{9BA41D81-CDF8-43F4-9942-BB65E1A4932D}" destId="{49FD1789-041B-4371-81B1-1870C021CAA8}" srcOrd="3" destOrd="0" presId="urn:microsoft.com/office/officeart/2018/2/layout/IconVerticalSolidList"/>
    <dgm:cxn modelId="{D2CEA588-82A0-444B-8CE9-E9C73D5CBA6F}" type="presParOf" srcId="{8D5F4D9D-0AF0-4DFD-B88D-14426912A5C1}" destId="{EA168DD4-245A-40AB-9A71-11288CFC511D}" srcOrd="7" destOrd="0" presId="urn:microsoft.com/office/officeart/2018/2/layout/IconVerticalSolidList"/>
    <dgm:cxn modelId="{042544DE-B215-44B1-B43E-69FB4D251704}" type="presParOf" srcId="{8D5F4D9D-0AF0-4DFD-B88D-14426912A5C1}" destId="{F619D99F-DE21-49A2-A9BE-6F0749983711}" srcOrd="8" destOrd="0" presId="urn:microsoft.com/office/officeart/2018/2/layout/IconVerticalSolidList"/>
    <dgm:cxn modelId="{A56F1B09-DB2D-4467-BCE2-5D06AB0E544F}" type="presParOf" srcId="{F619D99F-DE21-49A2-A9BE-6F0749983711}" destId="{3DC28443-E1BE-4461-B633-B90882231B08}" srcOrd="0" destOrd="0" presId="urn:microsoft.com/office/officeart/2018/2/layout/IconVerticalSolidList"/>
    <dgm:cxn modelId="{5A8CDCB5-6CC6-4012-819F-1E74212F3738}" type="presParOf" srcId="{F619D99F-DE21-49A2-A9BE-6F0749983711}" destId="{24F3F3B0-3ABC-4B01-8BE5-FB9C274D368F}" srcOrd="1" destOrd="0" presId="urn:microsoft.com/office/officeart/2018/2/layout/IconVerticalSolidList"/>
    <dgm:cxn modelId="{095A70A2-1BC4-4596-BEA6-D36E377BD0BF}" type="presParOf" srcId="{F619D99F-DE21-49A2-A9BE-6F0749983711}" destId="{DA4F6AA4-D052-4104-8485-FAD5857ED73E}" srcOrd="2" destOrd="0" presId="urn:microsoft.com/office/officeart/2018/2/layout/IconVerticalSolidList"/>
    <dgm:cxn modelId="{80019225-ECE2-4911-AD76-026DB07C2C7F}" type="presParOf" srcId="{F619D99F-DE21-49A2-A9BE-6F0749983711}" destId="{234D3D9A-DAE2-4497-9845-6BFDB28F2C54}" srcOrd="3" destOrd="0" presId="urn:microsoft.com/office/officeart/2018/2/layout/IconVerticalSolidList"/>
    <dgm:cxn modelId="{E1029DA9-54D6-4FF2-AE13-F08061013924}" type="presParOf" srcId="{8D5F4D9D-0AF0-4DFD-B88D-14426912A5C1}" destId="{E0444457-A00B-43AA-B45A-62C50A53EFF4}" srcOrd="9" destOrd="0" presId="urn:microsoft.com/office/officeart/2018/2/layout/IconVerticalSolidList"/>
    <dgm:cxn modelId="{AAD9F268-1CC1-4CA7-AFF2-C4AEA9B57A91}" type="presParOf" srcId="{8D5F4D9D-0AF0-4DFD-B88D-14426912A5C1}" destId="{4DDBF2DD-E53F-4900-81C9-B05F1F7089D6}" srcOrd="10" destOrd="0" presId="urn:microsoft.com/office/officeart/2018/2/layout/IconVerticalSolidList"/>
    <dgm:cxn modelId="{9D39FD09-2EAA-4A1F-A2BE-25F74F2CB1E7}" type="presParOf" srcId="{4DDBF2DD-E53F-4900-81C9-B05F1F7089D6}" destId="{90EAB018-5F6E-4367-BAA6-6171B10E6CDB}" srcOrd="0" destOrd="0" presId="urn:microsoft.com/office/officeart/2018/2/layout/IconVerticalSolidList"/>
    <dgm:cxn modelId="{440C81EA-EFC7-4413-9414-666E98DCC357}" type="presParOf" srcId="{4DDBF2DD-E53F-4900-81C9-B05F1F7089D6}" destId="{4202C684-E266-4A85-85EA-304A1AAFF6D1}" srcOrd="1" destOrd="0" presId="urn:microsoft.com/office/officeart/2018/2/layout/IconVerticalSolidList"/>
    <dgm:cxn modelId="{E8DEAD36-532F-49ED-B15B-846FBB040DF0}" type="presParOf" srcId="{4DDBF2DD-E53F-4900-81C9-B05F1F7089D6}" destId="{9DB6866A-9ED5-497E-A1CA-D313B651DF9F}" srcOrd="2" destOrd="0" presId="urn:microsoft.com/office/officeart/2018/2/layout/IconVerticalSolidList"/>
    <dgm:cxn modelId="{DB02EDA2-A1F2-435C-B0EC-20DB84357BD6}" type="presParOf" srcId="{4DDBF2DD-E53F-4900-81C9-B05F1F7089D6}" destId="{2A9EF1D2-786F-4FC3-9C64-0F22BECC4C06}" srcOrd="3" destOrd="0" presId="urn:microsoft.com/office/officeart/2018/2/layout/IconVerticalSolidList"/>
    <dgm:cxn modelId="{614428FE-CAE7-489D-94C9-2DCFEA6CA2D2}" type="presParOf" srcId="{8D5F4D9D-0AF0-4DFD-B88D-14426912A5C1}" destId="{0C3284B5-46BB-4277-83E8-935159D17EE3}" srcOrd="11" destOrd="0" presId="urn:microsoft.com/office/officeart/2018/2/layout/IconVerticalSolidList"/>
    <dgm:cxn modelId="{7DE64246-C3D8-4672-83E1-206A7580CA8B}" type="presParOf" srcId="{8D5F4D9D-0AF0-4DFD-B88D-14426912A5C1}" destId="{87FABC46-2F69-4F80-A3D7-47AA32E6191B}" srcOrd="12" destOrd="0" presId="urn:microsoft.com/office/officeart/2018/2/layout/IconVerticalSolidList"/>
    <dgm:cxn modelId="{1814A156-FE65-4B84-AC77-F340B869F661}" type="presParOf" srcId="{87FABC46-2F69-4F80-A3D7-47AA32E6191B}" destId="{FB0A6203-A5E5-4C4E-84F7-014FC7612480}" srcOrd="0" destOrd="0" presId="urn:microsoft.com/office/officeart/2018/2/layout/IconVerticalSolidList"/>
    <dgm:cxn modelId="{CC70373E-5D52-4A3B-A6EF-07102C7DC17C}" type="presParOf" srcId="{87FABC46-2F69-4F80-A3D7-47AA32E6191B}" destId="{9D833D74-59AB-441D-91C8-A052D68C459E}" srcOrd="1" destOrd="0" presId="urn:microsoft.com/office/officeart/2018/2/layout/IconVerticalSolidList"/>
    <dgm:cxn modelId="{022DEC62-EC18-47D7-AEC0-24C0ECF1EDBE}" type="presParOf" srcId="{87FABC46-2F69-4F80-A3D7-47AA32E6191B}" destId="{AFCA92D6-651C-4938-802B-19222C4CB3A5}" srcOrd="2" destOrd="0" presId="urn:microsoft.com/office/officeart/2018/2/layout/IconVerticalSolidList"/>
    <dgm:cxn modelId="{17325F2C-E4A1-42C0-A21A-D7CF1E39E193}" type="presParOf" srcId="{87FABC46-2F69-4F80-A3D7-47AA32E6191B}" destId="{B47EAB95-333C-492C-9FCE-E0C1028289AE}" srcOrd="3" destOrd="0" presId="urn:microsoft.com/office/officeart/2018/2/layout/IconVerticalSolidList"/>
    <dgm:cxn modelId="{CCA8C44D-7BA6-431B-89EB-7C9BE5A97AE4}" type="presParOf" srcId="{8D5F4D9D-0AF0-4DFD-B88D-14426912A5C1}" destId="{483D18DA-047A-4216-89D4-B94B87D6C2B3}" srcOrd="13" destOrd="0" presId="urn:microsoft.com/office/officeart/2018/2/layout/IconVerticalSolidList"/>
    <dgm:cxn modelId="{A49B4DB3-7709-4B83-AE13-5C3A3471FF9B}" type="presParOf" srcId="{8D5F4D9D-0AF0-4DFD-B88D-14426912A5C1}" destId="{76679FCC-81F0-4889-8ADF-573BA9EE0B94}" srcOrd="14" destOrd="0" presId="urn:microsoft.com/office/officeart/2018/2/layout/IconVerticalSolidList"/>
    <dgm:cxn modelId="{A388D648-D592-478F-AE38-0C6CDDC81A92}" type="presParOf" srcId="{76679FCC-81F0-4889-8ADF-573BA9EE0B94}" destId="{1A2D5C25-2211-44A1-8477-C5BE076CFDB0}" srcOrd="0" destOrd="0" presId="urn:microsoft.com/office/officeart/2018/2/layout/IconVerticalSolidList"/>
    <dgm:cxn modelId="{4EE7F5F7-B5A0-426D-9554-869D8116C574}" type="presParOf" srcId="{76679FCC-81F0-4889-8ADF-573BA9EE0B94}" destId="{DD06D3C5-A93F-4944-9FB9-A882F6B22AC6}" srcOrd="1" destOrd="0" presId="urn:microsoft.com/office/officeart/2018/2/layout/IconVerticalSolidList"/>
    <dgm:cxn modelId="{54C6D1DC-97F3-4CE4-89A5-36C00034278D}" type="presParOf" srcId="{76679FCC-81F0-4889-8ADF-573BA9EE0B94}" destId="{AF697C9E-8849-4AFD-BE84-A8EC26BF9F37}" srcOrd="2" destOrd="0" presId="urn:microsoft.com/office/officeart/2018/2/layout/IconVerticalSolidList"/>
    <dgm:cxn modelId="{1E509D89-6117-4280-8989-31A25E18E8DF}" type="presParOf" srcId="{76679FCC-81F0-4889-8ADF-573BA9EE0B94}" destId="{72CAB2A6-0E96-43C5-9C6C-7B2F84554F7B}" srcOrd="3" destOrd="0" presId="urn:microsoft.com/office/officeart/2018/2/layout/IconVerticalSolidList"/>
    <dgm:cxn modelId="{C2778B0A-5911-4192-9992-36A554FD5158}" type="presParOf" srcId="{8D5F4D9D-0AF0-4DFD-B88D-14426912A5C1}" destId="{DB0C2A84-0032-4307-A235-E2C03C61A033}" srcOrd="15" destOrd="0" presId="urn:microsoft.com/office/officeart/2018/2/layout/IconVerticalSolidList"/>
    <dgm:cxn modelId="{6087853C-6101-4EEB-B2BD-D133CA230DEC}" type="presParOf" srcId="{8D5F4D9D-0AF0-4DFD-B88D-14426912A5C1}" destId="{E07BC548-604D-4EB8-A4C4-4672FFF198AC}" srcOrd="16" destOrd="0" presId="urn:microsoft.com/office/officeart/2018/2/layout/IconVerticalSolidList"/>
    <dgm:cxn modelId="{00D4152D-621C-486A-94A5-4969AF389578}" type="presParOf" srcId="{E07BC548-604D-4EB8-A4C4-4672FFF198AC}" destId="{F1B460B6-4E30-4C11-B074-3DF6B7C38F70}" srcOrd="0" destOrd="0" presId="urn:microsoft.com/office/officeart/2018/2/layout/IconVerticalSolidList"/>
    <dgm:cxn modelId="{224BCF8D-A0BF-4494-B169-3A820449084E}" type="presParOf" srcId="{E07BC548-604D-4EB8-A4C4-4672FFF198AC}" destId="{CADB33EF-1254-4D3A-B4FC-2396F41D2F3D}" srcOrd="1" destOrd="0" presId="urn:microsoft.com/office/officeart/2018/2/layout/IconVerticalSolidList"/>
    <dgm:cxn modelId="{DB2C8549-FDF0-4464-B4BA-26E229F0B72C}" type="presParOf" srcId="{E07BC548-604D-4EB8-A4C4-4672FFF198AC}" destId="{A5C6564C-ED67-43BB-8364-F08B1839FE42}" srcOrd="2" destOrd="0" presId="urn:microsoft.com/office/officeart/2018/2/layout/IconVerticalSolidList"/>
    <dgm:cxn modelId="{3322B850-1EDA-4D55-8BF8-BB54115B696B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Pilot study</a:t>
          </a:r>
          <a:endParaRPr lang="en-US" sz="240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2E7BEC42-EC69-43DB-AA28-4405D5E9FB52}" type="pres">
      <dgm:prSet presAssocID="{4E2384AA-E10E-470C-967E-9D15618E789C}" presName="compNode" presStyleCnt="0"/>
      <dgm:spPr/>
    </dgm:pt>
    <dgm:pt modelId="{180F63FD-5437-437A-9FB7-E29D0ABBF035}" type="pres">
      <dgm:prSet presAssocID="{4E2384AA-E10E-470C-967E-9D15618E789C}" presName="bgRect" presStyleLbl="bgShp" presStyleIdx="2" presStyleCnt="9"/>
      <dgm:spPr/>
    </dgm:pt>
    <dgm:pt modelId="{B64F83B9-3F12-4408-9E1A-93E03A76298D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DA6D79A-F147-4AA8-8464-76FFC3A6A653}" type="pres">
      <dgm:prSet presAssocID="{4E2384AA-E10E-470C-967E-9D15618E789C}" presName="spaceRect" presStyleCnt="0"/>
      <dgm:spPr/>
    </dgm:pt>
    <dgm:pt modelId="{34DF4627-79FB-4F24-AAE5-15965C1B6EB6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1B590A51-2C58-4BB5-8BBF-B58641990DF4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A6E51A1F-CDC0-444D-9B86-0025095A1A9F}" type="presOf" srcId="{D58E0DC4-2DD5-4312-A303-2E5D780323E7}" destId="{B47EAB95-333C-492C-9FCE-E0C1028289AE}" srcOrd="0" destOrd="0" presId="urn:microsoft.com/office/officeart/2018/2/layout/IconVerticalSolidList"/>
    <dgm:cxn modelId="{62AC7420-38B7-4024-9F9A-308CA757892F}" type="presOf" srcId="{9DD471BB-79BA-42FC-B956-252E6FD0BB1D}" destId="{234D3D9A-DAE2-4497-9845-6BFDB28F2C54}" srcOrd="0" destOrd="0" presId="urn:microsoft.com/office/officeart/2018/2/layout/IconVerticalSolidList"/>
    <dgm:cxn modelId="{EA98F35C-DE63-44A0-B935-ED86198BA406}" type="presOf" srcId="{7D71E3F5-2027-4749-9F49-DE285C6A7697}" destId="{C6BC2F67-E6A6-4C02-931B-30518ED2D741}" srcOrd="0" destOrd="0" presId="urn:microsoft.com/office/officeart/2018/2/layout/IconVerticalSolidList"/>
    <dgm:cxn modelId="{4096E55E-494E-4D50-B7A7-1253F4FAF3D0}" type="presOf" srcId="{44A510E2-298C-4277-AA69-A675903C5FFD}" destId="{49FD1789-041B-4371-81B1-1870C021CAA8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68E2FF90-F1EB-4717-9073-8BB99EC6B401}" type="presOf" srcId="{349428EE-5D12-4835-8B27-04708DA2DBF2}" destId="{2A9EF1D2-786F-4FC3-9C64-0F22BECC4C06}" srcOrd="0" destOrd="0" presId="urn:microsoft.com/office/officeart/2018/2/layout/IconVerticalSolidList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C60ABB94-1682-4907-8F8F-6601D9A79094}" type="presOf" srcId="{9D39821C-CDD3-4B19-BF29-F19C58A1BA89}" destId="{827F7E42-70F1-431C-ACB7-1836328F63EB}" srcOrd="0" destOrd="0" presId="urn:microsoft.com/office/officeart/2018/2/layout/IconVerticalSolidList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A46CD19C-A2D5-4C63-AD0C-AE616EDE7D0E}" type="presOf" srcId="{02234CEA-20D0-40AB-A068-51C3966196CD}" destId="{72CAB2A6-0E96-43C5-9C6C-7B2F84554F7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FBE0DAC8-5C80-4A5F-8E9D-D76A920C6B5E}" type="presOf" srcId="{4E2384AA-E10E-470C-967E-9D15618E789C}" destId="{34DF4627-79FB-4F24-AAE5-15965C1B6EB6}" srcOrd="0" destOrd="0" presId="urn:microsoft.com/office/officeart/2018/2/layout/IconVerticalSolidList"/>
    <dgm:cxn modelId="{3F9422CD-3926-4A66-ACE2-ACA9F73D14DA}" type="presOf" srcId="{E0E895B6-B6F7-4805-BED6-BE8E1BA55EBE}" destId="{AABDF149-94AB-4B85-AC89-165DF230C68B}" srcOrd="0" destOrd="0" presId="urn:microsoft.com/office/officeart/2018/2/layout/IconVerticalSolidList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6F6DDC0F-9F87-4942-B51A-78E880AA37DF}" type="presParOf" srcId="{8D5F4D9D-0AF0-4DFD-B88D-14426912A5C1}" destId="{2D2D7944-852B-42CF-9988-7986D49411F9}" srcOrd="0" destOrd="0" presId="urn:microsoft.com/office/officeart/2018/2/layout/IconVerticalSolidList"/>
    <dgm:cxn modelId="{938DBE91-E5C7-458A-9A05-783AE5FBD67D}" type="presParOf" srcId="{2D2D7944-852B-42CF-9988-7986D49411F9}" destId="{E2131025-024B-4EDB-A9B0-2E912CA35A4A}" srcOrd="0" destOrd="0" presId="urn:microsoft.com/office/officeart/2018/2/layout/IconVerticalSolidList"/>
    <dgm:cxn modelId="{46F01DCB-D5C7-42A8-A07A-7E6785599E86}" type="presParOf" srcId="{2D2D7944-852B-42CF-9988-7986D49411F9}" destId="{C4A533E3-7224-423A-9AC9-FDA426284205}" srcOrd="1" destOrd="0" presId="urn:microsoft.com/office/officeart/2018/2/layout/IconVerticalSolidList"/>
    <dgm:cxn modelId="{BCE4BA1E-8578-4BED-B38E-9B77206FF991}" type="presParOf" srcId="{2D2D7944-852B-42CF-9988-7986D49411F9}" destId="{BB916C87-DE94-465C-B344-2D8FEC85C65E}" srcOrd="2" destOrd="0" presId="urn:microsoft.com/office/officeart/2018/2/layout/IconVerticalSolidList"/>
    <dgm:cxn modelId="{6CC832CA-61D2-45A4-9214-D72AABAAA312}" type="presParOf" srcId="{2D2D7944-852B-42CF-9988-7986D49411F9}" destId="{C6BC2F67-E6A6-4C02-931B-30518ED2D741}" srcOrd="3" destOrd="0" presId="urn:microsoft.com/office/officeart/2018/2/layout/IconVerticalSolidList"/>
    <dgm:cxn modelId="{8CE89798-097C-443A-89F2-7E4C053DABB7}" type="presParOf" srcId="{8D5F4D9D-0AF0-4DFD-B88D-14426912A5C1}" destId="{34E3128E-2B52-4C3C-8E95-A1E48C578486}" srcOrd="1" destOrd="0" presId="urn:microsoft.com/office/officeart/2018/2/layout/IconVerticalSolidList"/>
    <dgm:cxn modelId="{131D8BCF-E28D-4F89-B8CE-26765160429C}" type="presParOf" srcId="{8D5F4D9D-0AF0-4DFD-B88D-14426912A5C1}" destId="{88F8FAB5-8871-4842-9217-4D034E9E1404}" srcOrd="2" destOrd="0" presId="urn:microsoft.com/office/officeart/2018/2/layout/IconVerticalSolidList"/>
    <dgm:cxn modelId="{63B77D53-DF6E-40FF-9381-A3D84FD091DE}" type="presParOf" srcId="{88F8FAB5-8871-4842-9217-4D034E9E1404}" destId="{6778207B-2338-49AA-B3AB-05EEA65D9488}" srcOrd="0" destOrd="0" presId="urn:microsoft.com/office/officeart/2018/2/layout/IconVerticalSolidList"/>
    <dgm:cxn modelId="{CE155383-7DC9-429D-9B2C-D9E5B7DCE716}" type="presParOf" srcId="{88F8FAB5-8871-4842-9217-4D034E9E1404}" destId="{94DE3EF5-7895-43C6-885A-3A72928D3B86}" srcOrd="1" destOrd="0" presId="urn:microsoft.com/office/officeart/2018/2/layout/IconVerticalSolidList"/>
    <dgm:cxn modelId="{24500045-4E41-4DF2-9C99-E0D562553591}" type="presParOf" srcId="{88F8FAB5-8871-4842-9217-4D034E9E1404}" destId="{63D28B5B-F407-4306-912D-D9C8229F21C7}" srcOrd="2" destOrd="0" presId="urn:microsoft.com/office/officeart/2018/2/layout/IconVerticalSolidList"/>
    <dgm:cxn modelId="{9F16514D-0EF7-499A-967F-0252056EA241}" type="presParOf" srcId="{88F8FAB5-8871-4842-9217-4D034E9E1404}" destId="{827F7E42-70F1-431C-ACB7-1836328F63EB}" srcOrd="3" destOrd="0" presId="urn:microsoft.com/office/officeart/2018/2/layout/IconVerticalSolidList"/>
    <dgm:cxn modelId="{CE30DBA7-BB02-4912-87A1-106B8F892B5D}" type="presParOf" srcId="{8D5F4D9D-0AF0-4DFD-B88D-14426912A5C1}" destId="{DB16DE15-E8E9-4E0E-BDB7-2F05D94ABFC6}" srcOrd="3" destOrd="0" presId="urn:microsoft.com/office/officeart/2018/2/layout/IconVerticalSolidList"/>
    <dgm:cxn modelId="{279E7B04-B153-472F-94F4-D64FB3F629E2}" type="presParOf" srcId="{8D5F4D9D-0AF0-4DFD-B88D-14426912A5C1}" destId="{2E7BEC42-EC69-43DB-AA28-4405D5E9FB52}" srcOrd="4" destOrd="0" presId="urn:microsoft.com/office/officeart/2018/2/layout/IconVerticalSolidList"/>
    <dgm:cxn modelId="{83E99DBA-DD93-4048-A00F-26AD5DA4DD8E}" type="presParOf" srcId="{2E7BEC42-EC69-43DB-AA28-4405D5E9FB52}" destId="{180F63FD-5437-437A-9FB7-E29D0ABBF035}" srcOrd="0" destOrd="0" presId="urn:microsoft.com/office/officeart/2018/2/layout/IconVerticalSolidList"/>
    <dgm:cxn modelId="{C402BC01-42FD-45FE-ADE3-0D9A9E726C47}" type="presParOf" srcId="{2E7BEC42-EC69-43DB-AA28-4405D5E9FB52}" destId="{B64F83B9-3F12-4408-9E1A-93E03A76298D}" srcOrd="1" destOrd="0" presId="urn:microsoft.com/office/officeart/2018/2/layout/IconVerticalSolidList"/>
    <dgm:cxn modelId="{4F554041-0A58-4F23-91D5-D8F6C8A28E10}" type="presParOf" srcId="{2E7BEC42-EC69-43DB-AA28-4405D5E9FB52}" destId="{FDA6D79A-F147-4AA8-8464-76FFC3A6A653}" srcOrd="2" destOrd="0" presId="urn:microsoft.com/office/officeart/2018/2/layout/IconVerticalSolidList"/>
    <dgm:cxn modelId="{B39BBF92-162F-4AE3-A69F-A582B233F51D}" type="presParOf" srcId="{2E7BEC42-EC69-43DB-AA28-4405D5E9FB52}" destId="{34DF4627-79FB-4F24-AAE5-15965C1B6EB6}" srcOrd="3" destOrd="0" presId="urn:microsoft.com/office/officeart/2018/2/layout/IconVerticalSolidList"/>
    <dgm:cxn modelId="{15890E4D-ACCB-4060-94C4-ADEA0867C029}" type="presParOf" srcId="{8D5F4D9D-0AF0-4DFD-B88D-14426912A5C1}" destId="{1B590A51-2C58-4BB5-8BBF-B58641990DF4}" srcOrd="5" destOrd="0" presId="urn:microsoft.com/office/officeart/2018/2/layout/IconVerticalSolidList"/>
    <dgm:cxn modelId="{69F410EC-F1FC-4EEE-957E-1FBEAD8D4225}" type="presParOf" srcId="{8D5F4D9D-0AF0-4DFD-B88D-14426912A5C1}" destId="{9BA41D81-CDF8-43F4-9942-BB65E1A4932D}" srcOrd="6" destOrd="0" presId="urn:microsoft.com/office/officeart/2018/2/layout/IconVerticalSolidList"/>
    <dgm:cxn modelId="{DD3C75FC-41E0-45B7-9211-FB041A366CB1}" type="presParOf" srcId="{9BA41D81-CDF8-43F4-9942-BB65E1A4932D}" destId="{D6063AC8-1824-46A6-9F3A-354B95BFD657}" srcOrd="0" destOrd="0" presId="urn:microsoft.com/office/officeart/2018/2/layout/IconVerticalSolidList"/>
    <dgm:cxn modelId="{BCFC18F3-865C-4F86-A243-64F49C1403B6}" type="presParOf" srcId="{9BA41D81-CDF8-43F4-9942-BB65E1A4932D}" destId="{72A7AE68-6B5D-495C-94B9-80F7DDDAF6E5}" srcOrd="1" destOrd="0" presId="urn:microsoft.com/office/officeart/2018/2/layout/IconVerticalSolidList"/>
    <dgm:cxn modelId="{E8B46625-2250-4BA2-A685-46A1334160C6}" type="presParOf" srcId="{9BA41D81-CDF8-43F4-9942-BB65E1A4932D}" destId="{52ED0048-305B-4C32-ABD2-5C306ADD6BEE}" srcOrd="2" destOrd="0" presId="urn:microsoft.com/office/officeart/2018/2/layout/IconVerticalSolidList"/>
    <dgm:cxn modelId="{83C58984-941B-44E1-AA97-2E244AB4AF8D}" type="presParOf" srcId="{9BA41D81-CDF8-43F4-9942-BB65E1A4932D}" destId="{49FD1789-041B-4371-81B1-1870C021CAA8}" srcOrd="3" destOrd="0" presId="urn:microsoft.com/office/officeart/2018/2/layout/IconVerticalSolidList"/>
    <dgm:cxn modelId="{1C4384B6-F3BC-4043-A9FA-9726A9D875B0}" type="presParOf" srcId="{8D5F4D9D-0AF0-4DFD-B88D-14426912A5C1}" destId="{EA168DD4-245A-40AB-9A71-11288CFC511D}" srcOrd="7" destOrd="0" presId="urn:microsoft.com/office/officeart/2018/2/layout/IconVerticalSolidList"/>
    <dgm:cxn modelId="{87A5EB65-392C-4A0C-96AA-79ACA44D67DB}" type="presParOf" srcId="{8D5F4D9D-0AF0-4DFD-B88D-14426912A5C1}" destId="{F619D99F-DE21-49A2-A9BE-6F0749983711}" srcOrd="8" destOrd="0" presId="urn:microsoft.com/office/officeart/2018/2/layout/IconVerticalSolidList"/>
    <dgm:cxn modelId="{E4709658-4E63-4227-B042-1479296C0C06}" type="presParOf" srcId="{F619D99F-DE21-49A2-A9BE-6F0749983711}" destId="{3DC28443-E1BE-4461-B633-B90882231B08}" srcOrd="0" destOrd="0" presId="urn:microsoft.com/office/officeart/2018/2/layout/IconVerticalSolidList"/>
    <dgm:cxn modelId="{598E3BD1-BB94-4F61-BF0A-56EB6419E849}" type="presParOf" srcId="{F619D99F-DE21-49A2-A9BE-6F0749983711}" destId="{24F3F3B0-3ABC-4B01-8BE5-FB9C274D368F}" srcOrd="1" destOrd="0" presId="urn:microsoft.com/office/officeart/2018/2/layout/IconVerticalSolidList"/>
    <dgm:cxn modelId="{8C98568D-13DF-4193-A230-F58DDC6463B4}" type="presParOf" srcId="{F619D99F-DE21-49A2-A9BE-6F0749983711}" destId="{DA4F6AA4-D052-4104-8485-FAD5857ED73E}" srcOrd="2" destOrd="0" presId="urn:microsoft.com/office/officeart/2018/2/layout/IconVerticalSolidList"/>
    <dgm:cxn modelId="{CBE1E4F8-64DE-40C2-B994-3AF76ABABC3F}" type="presParOf" srcId="{F619D99F-DE21-49A2-A9BE-6F0749983711}" destId="{234D3D9A-DAE2-4497-9845-6BFDB28F2C54}" srcOrd="3" destOrd="0" presId="urn:microsoft.com/office/officeart/2018/2/layout/IconVerticalSolidList"/>
    <dgm:cxn modelId="{FEE6FB32-09F5-42F1-80F0-4DA10FCDDCA0}" type="presParOf" srcId="{8D5F4D9D-0AF0-4DFD-B88D-14426912A5C1}" destId="{E0444457-A00B-43AA-B45A-62C50A53EFF4}" srcOrd="9" destOrd="0" presId="urn:microsoft.com/office/officeart/2018/2/layout/IconVerticalSolidList"/>
    <dgm:cxn modelId="{28693D63-89EB-417C-ADD1-AD862106ECC4}" type="presParOf" srcId="{8D5F4D9D-0AF0-4DFD-B88D-14426912A5C1}" destId="{4DDBF2DD-E53F-4900-81C9-B05F1F7089D6}" srcOrd="10" destOrd="0" presId="urn:microsoft.com/office/officeart/2018/2/layout/IconVerticalSolidList"/>
    <dgm:cxn modelId="{18496D79-FC5A-455B-AF18-6E8AED029A15}" type="presParOf" srcId="{4DDBF2DD-E53F-4900-81C9-B05F1F7089D6}" destId="{90EAB018-5F6E-4367-BAA6-6171B10E6CDB}" srcOrd="0" destOrd="0" presId="urn:microsoft.com/office/officeart/2018/2/layout/IconVerticalSolidList"/>
    <dgm:cxn modelId="{F266A220-BC6E-49C8-99B8-BF057E9F1017}" type="presParOf" srcId="{4DDBF2DD-E53F-4900-81C9-B05F1F7089D6}" destId="{4202C684-E266-4A85-85EA-304A1AAFF6D1}" srcOrd="1" destOrd="0" presId="urn:microsoft.com/office/officeart/2018/2/layout/IconVerticalSolidList"/>
    <dgm:cxn modelId="{358240D9-82A0-4F5A-8867-E8CD23F8731A}" type="presParOf" srcId="{4DDBF2DD-E53F-4900-81C9-B05F1F7089D6}" destId="{9DB6866A-9ED5-497E-A1CA-D313B651DF9F}" srcOrd="2" destOrd="0" presId="urn:microsoft.com/office/officeart/2018/2/layout/IconVerticalSolidList"/>
    <dgm:cxn modelId="{C6AE7145-FCC3-4B72-97F1-D58AC845C5BC}" type="presParOf" srcId="{4DDBF2DD-E53F-4900-81C9-B05F1F7089D6}" destId="{2A9EF1D2-786F-4FC3-9C64-0F22BECC4C06}" srcOrd="3" destOrd="0" presId="urn:microsoft.com/office/officeart/2018/2/layout/IconVerticalSolidList"/>
    <dgm:cxn modelId="{84528EC8-B8D3-4C04-8BB0-4BCB4015288A}" type="presParOf" srcId="{8D5F4D9D-0AF0-4DFD-B88D-14426912A5C1}" destId="{0C3284B5-46BB-4277-83E8-935159D17EE3}" srcOrd="11" destOrd="0" presId="urn:microsoft.com/office/officeart/2018/2/layout/IconVerticalSolidList"/>
    <dgm:cxn modelId="{D9C335C5-2E8A-4698-9A23-2B9807743334}" type="presParOf" srcId="{8D5F4D9D-0AF0-4DFD-B88D-14426912A5C1}" destId="{87FABC46-2F69-4F80-A3D7-47AA32E6191B}" srcOrd="12" destOrd="0" presId="urn:microsoft.com/office/officeart/2018/2/layout/IconVerticalSolidList"/>
    <dgm:cxn modelId="{B3626F82-AE9F-4855-9A07-8B35D9EFEFB3}" type="presParOf" srcId="{87FABC46-2F69-4F80-A3D7-47AA32E6191B}" destId="{FB0A6203-A5E5-4C4E-84F7-014FC7612480}" srcOrd="0" destOrd="0" presId="urn:microsoft.com/office/officeart/2018/2/layout/IconVerticalSolidList"/>
    <dgm:cxn modelId="{7B522867-931A-46EA-80CC-74632006A303}" type="presParOf" srcId="{87FABC46-2F69-4F80-A3D7-47AA32E6191B}" destId="{9D833D74-59AB-441D-91C8-A052D68C459E}" srcOrd="1" destOrd="0" presId="urn:microsoft.com/office/officeart/2018/2/layout/IconVerticalSolidList"/>
    <dgm:cxn modelId="{25C54E23-104C-4585-8917-88FCA1DC59E6}" type="presParOf" srcId="{87FABC46-2F69-4F80-A3D7-47AA32E6191B}" destId="{AFCA92D6-651C-4938-802B-19222C4CB3A5}" srcOrd="2" destOrd="0" presId="urn:microsoft.com/office/officeart/2018/2/layout/IconVerticalSolidList"/>
    <dgm:cxn modelId="{C333DE9E-1815-4187-ABB6-AAF470E74476}" type="presParOf" srcId="{87FABC46-2F69-4F80-A3D7-47AA32E6191B}" destId="{B47EAB95-333C-492C-9FCE-E0C1028289AE}" srcOrd="3" destOrd="0" presId="urn:microsoft.com/office/officeart/2018/2/layout/IconVerticalSolidList"/>
    <dgm:cxn modelId="{86E76140-9C36-4C6C-8448-9F2DBDED9F8C}" type="presParOf" srcId="{8D5F4D9D-0AF0-4DFD-B88D-14426912A5C1}" destId="{483D18DA-047A-4216-89D4-B94B87D6C2B3}" srcOrd="13" destOrd="0" presId="urn:microsoft.com/office/officeart/2018/2/layout/IconVerticalSolidList"/>
    <dgm:cxn modelId="{2BFB33EE-3E15-4006-A634-A1A12962F102}" type="presParOf" srcId="{8D5F4D9D-0AF0-4DFD-B88D-14426912A5C1}" destId="{76679FCC-81F0-4889-8ADF-573BA9EE0B94}" srcOrd="14" destOrd="0" presId="urn:microsoft.com/office/officeart/2018/2/layout/IconVerticalSolidList"/>
    <dgm:cxn modelId="{761C7E9F-0E82-43B1-B4C7-4E8F514806A1}" type="presParOf" srcId="{76679FCC-81F0-4889-8ADF-573BA9EE0B94}" destId="{1A2D5C25-2211-44A1-8477-C5BE076CFDB0}" srcOrd="0" destOrd="0" presId="urn:microsoft.com/office/officeart/2018/2/layout/IconVerticalSolidList"/>
    <dgm:cxn modelId="{A92B120A-347F-402B-BA7D-3CBA89EAAF14}" type="presParOf" srcId="{76679FCC-81F0-4889-8ADF-573BA9EE0B94}" destId="{DD06D3C5-A93F-4944-9FB9-A882F6B22AC6}" srcOrd="1" destOrd="0" presId="urn:microsoft.com/office/officeart/2018/2/layout/IconVerticalSolidList"/>
    <dgm:cxn modelId="{018B5806-087E-482B-A947-8B2A1F0366F4}" type="presParOf" srcId="{76679FCC-81F0-4889-8ADF-573BA9EE0B94}" destId="{AF697C9E-8849-4AFD-BE84-A8EC26BF9F37}" srcOrd="2" destOrd="0" presId="urn:microsoft.com/office/officeart/2018/2/layout/IconVerticalSolidList"/>
    <dgm:cxn modelId="{D4A0DBE5-35AC-4D86-B55E-F043A7E1C055}" type="presParOf" srcId="{76679FCC-81F0-4889-8ADF-573BA9EE0B94}" destId="{72CAB2A6-0E96-43C5-9C6C-7B2F84554F7B}" srcOrd="3" destOrd="0" presId="urn:microsoft.com/office/officeart/2018/2/layout/IconVerticalSolidList"/>
    <dgm:cxn modelId="{B904E0E7-A5C0-4CB5-BB99-3B66F9F785FF}" type="presParOf" srcId="{8D5F4D9D-0AF0-4DFD-B88D-14426912A5C1}" destId="{DB0C2A84-0032-4307-A235-E2C03C61A033}" srcOrd="15" destOrd="0" presId="urn:microsoft.com/office/officeart/2018/2/layout/IconVerticalSolidList"/>
    <dgm:cxn modelId="{4940FCA4-E7CF-4E41-A388-20F516A025EE}" type="presParOf" srcId="{8D5F4D9D-0AF0-4DFD-B88D-14426912A5C1}" destId="{E07BC548-604D-4EB8-A4C4-4672FFF198AC}" srcOrd="16" destOrd="0" presId="urn:microsoft.com/office/officeart/2018/2/layout/IconVerticalSolidList"/>
    <dgm:cxn modelId="{D79A5ACE-60B2-467E-874D-B5A9180338E9}" type="presParOf" srcId="{E07BC548-604D-4EB8-A4C4-4672FFF198AC}" destId="{F1B460B6-4E30-4C11-B074-3DF6B7C38F70}" srcOrd="0" destOrd="0" presId="urn:microsoft.com/office/officeart/2018/2/layout/IconVerticalSolidList"/>
    <dgm:cxn modelId="{AF4B2F57-8E36-4528-81BB-DE4CC9A9769F}" type="presParOf" srcId="{E07BC548-604D-4EB8-A4C4-4672FFF198AC}" destId="{CADB33EF-1254-4D3A-B4FC-2396F41D2F3D}" srcOrd="1" destOrd="0" presId="urn:microsoft.com/office/officeart/2018/2/layout/IconVerticalSolidList"/>
    <dgm:cxn modelId="{53C1BD40-A082-4DF0-810C-84A73CF33747}" type="presParOf" srcId="{E07BC548-604D-4EB8-A4C4-4672FFF198AC}" destId="{A5C6564C-ED67-43BB-8364-F08B1839FE42}" srcOrd="2" destOrd="0" presId="urn:microsoft.com/office/officeart/2018/2/layout/IconVerticalSolidList"/>
    <dgm:cxn modelId="{29D20621-CD81-4DC8-9768-10C313BAB27F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4AB476-95A3-405A-B3E0-29C4F1E16F6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95104FF-B6C4-4E8F-BAD1-D2AF6CAC369F}">
      <dgm:prSet/>
      <dgm:spPr/>
      <dgm:t>
        <a:bodyPr/>
        <a:lstStyle/>
        <a:p>
          <a:r>
            <a:rPr lang="es-ES"/>
            <a:t>Intuitive design</a:t>
          </a:r>
          <a:endParaRPr lang="en-US"/>
        </a:p>
      </dgm:t>
    </dgm:pt>
    <dgm:pt modelId="{0C7F414C-A1A3-487F-BB12-D61C0C1C7B2B}" type="parTrans" cxnId="{AF3A5844-2C9E-4BE3-B45F-D4E75B6FCC25}">
      <dgm:prSet/>
      <dgm:spPr/>
      <dgm:t>
        <a:bodyPr/>
        <a:lstStyle/>
        <a:p>
          <a:endParaRPr lang="en-US"/>
        </a:p>
      </dgm:t>
    </dgm:pt>
    <dgm:pt modelId="{60428B0B-2648-4715-9B99-B4FD2EDFDC45}" type="sibTrans" cxnId="{AF3A5844-2C9E-4BE3-B45F-D4E75B6FCC25}">
      <dgm:prSet/>
      <dgm:spPr/>
      <dgm:t>
        <a:bodyPr/>
        <a:lstStyle/>
        <a:p>
          <a:endParaRPr lang="en-US"/>
        </a:p>
      </dgm:t>
    </dgm:pt>
    <dgm:pt modelId="{39FC8AD8-CA34-42D8-9653-294D6590FC76}">
      <dgm:prSet/>
      <dgm:spPr/>
      <dgm:t>
        <a:bodyPr/>
        <a:lstStyle/>
        <a:p>
          <a:r>
            <a:rPr lang="es-ES"/>
            <a:t>Credibility</a:t>
          </a:r>
          <a:endParaRPr lang="en-US"/>
        </a:p>
      </dgm:t>
    </dgm:pt>
    <dgm:pt modelId="{1B400CAF-8692-4AF8-8753-2C5ADF390BAC}" type="parTrans" cxnId="{E3B3DF11-A250-44ED-8209-9C22B3D6A564}">
      <dgm:prSet/>
      <dgm:spPr/>
      <dgm:t>
        <a:bodyPr/>
        <a:lstStyle/>
        <a:p>
          <a:endParaRPr lang="en-US"/>
        </a:p>
      </dgm:t>
    </dgm:pt>
    <dgm:pt modelId="{8C41A2EC-67F3-4FB9-AEAB-7613B669B15D}" type="sibTrans" cxnId="{E3B3DF11-A250-44ED-8209-9C22B3D6A564}">
      <dgm:prSet/>
      <dgm:spPr/>
      <dgm:t>
        <a:bodyPr/>
        <a:lstStyle/>
        <a:p>
          <a:endParaRPr lang="en-US"/>
        </a:p>
      </dgm:t>
    </dgm:pt>
    <dgm:pt modelId="{2C24F66F-3736-4417-A58E-15023C2FE8F4}">
      <dgm:prSet/>
      <dgm:spPr/>
      <dgm:t>
        <a:bodyPr/>
        <a:lstStyle/>
        <a:p>
          <a:r>
            <a:rPr lang="es-ES"/>
            <a:t>Searchability</a:t>
          </a:r>
          <a:endParaRPr lang="en-US"/>
        </a:p>
      </dgm:t>
    </dgm:pt>
    <dgm:pt modelId="{73654C13-2C84-4C27-A02F-9B388F14F3BE}" type="parTrans" cxnId="{54E07B2E-390E-40FC-B4A2-10D3AE2C2AF6}">
      <dgm:prSet/>
      <dgm:spPr/>
      <dgm:t>
        <a:bodyPr/>
        <a:lstStyle/>
        <a:p>
          <a:endParaRPr lang="en-US"/>
        </a:p>
      </dgm:t>
    </dgm:pt>
    <dgm:pt modelId="{65F0FEED-EA64-4F7A-A7B2-01187DB9139A}" type="sibTrans" cxnId="{54E07B2E-390E-40FC-B4A2-10D3AE2C2AF6}">
      <dgm:prSet/>
      <dgm:spPr/>
      <dgm:t>
        <a:bodyPr/>
        <a:lstStyle/>
        <a:p>
          <a:endParaRPr lang="en-US"/>
        </a:p>
      </dgm:t>
    </dgm:pt>
    <dgm:pt modelId="{08C952DF-BB01-4FEA-A408-4D4A532C9019}">
      <dgm:prSet/>
      <dgm:spPr/>
      <dgm:t>
        <a:bodyPr/>
        <a:lstStyle/>
        <a:p>
          <a:r>
            <a:rPr lang="es-ES"/>
            <a:t>Collaboration</a:t>
          </a:r>
          <a:endParaRPr lang="en-US"/>
        </a:p>
      </dgm:t>
    </dgm:pt>
    <dgm:pt modelId="{FAC7437F-EF84-4C0B-812D-B353E94F3DE8}" type="parTrans" cxnId="{229D36E2-0EA8-4C9B-85A4-FD3E2769716D}">
      <dgm:prSet/>
      <dgm:spPr/>
      <dgm:t>
        <a:bodyPr/>
        <a:lstStyle/>
        <a:p>
          <a:endParaRPr lang="en-US"/>
        </a:p>
      </dgm:t>
    </dgm:pt>
    <dgm:pt modelId="{62136ADC-6949-434B-928F-90943AE18724}" type="sibTrans" cxnId="{229D36E2-0EA8-4C9B-85A4-FD3E2769716D}">
      <dgm:prSet/>
      <dgm:spPr/>
      <dgm:t>
        <a:bodyPr/>
        <a:lstStyle/>
        <a:p>
          <a:endParaRPr lang="en-US"/>
        </a:p>
      </dgm:t>
    </dgm:pt>
    <dgm:pt modelId="{0774DDBF-E6BE-493C-AF18-49A1535672D8}" type="pres">
      <dgm:prSet presAssocID="{964AB476-95A3-405A-B3E0-29C4F1E16F65}" presName="root" presStyleCnt="0">
        <dgm:presLayoutVars>
          <dgm:dir/>
          <dgm:resizeHandles val="exact"/>
        </dgm:presLayoutVars>
      </dgm:prSet>
      <dgm:spPr/>
    </dgm:pt>
    <dgm:pt modelId="{FDEFCE99-5831-490D-A040-E9A2240FBFEC}" type="pres">
      <dgm:prSet presAssocID="{395104FF-B6C4-4E8F-BAD1-D2AF6CAC369F}" presName="compNode" presStyleCnt="0"/>
      <dgm:spPr/>
    </dgm:pt>
    <dgm:pt modelId="{EE8BCA6B-2CBD-4D70-98A9-867CBFC3E89B}" type="pres">
      <dgm:prSet presAssocID="{395104FF-B6C4-4E8F-BAD1-D2AF6CAC36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5A0DEB4-9FEF-4B1E-B093-287B27120CEA}" type="pres">
      <dgm:prSet presAssocID="{395104FF-B6C4-4E8F-BAD1-D2AF6CAC369F}" presName="spaceRect" presStyleCnt="0"/>
      <dgm:spPr/>
    </dgm:pt>
    <dgm:pt modelId="{5EE3E88C-A259-4058-B576-EDE371F644C8}" type="pres">
      <dgm:prSet presAssocID="{395104FF-B6C4-4E8F-BAD1-D2AF6CAC369F}" presName="textRect" presStyleLbl="revTx" presStyleIdx="0" presStyleCnt="4">
        <dgm:presLayoutVars>
          <dgm:chMax val="1"/>
          <dgm:chPref val="1"/>
        </dgm:presLayoutVars>
      </dgm:prSet>
      <dgm:spPr/>
    </dgm:pt>
    <dgm:pt modelId="{FB015586-AC01-4EAD-B716-AF7580729FA7}" type="pres">
      <dgm:prSet presAssocID="{60428B0B-2648-4715-9B99-B4FD2EDFDC45}" presName="sibTrans" presStyleCnt="0"/>
      <dgm:spPr/>
    </dgm:pt>
    <dgm:pt modelId="{70A8F621-A7E9-4EA0-9233-95DB5677B538}" type="pres">
      <dgm:prSet presAssocID="{39FC8AD8-CA34-42D8-9653-294D6590FC76}" presName="compNode" presStyleCnt="0"/>
      <dgm:spPr/>
    </dgm:pt>
    <dgm:pt modelId="{01A5B9B1-A5F0-498C-B122-E585F636461C}" type="pres">
      <dgm:prSet presAssocID="{39FC8AD8-CA34-42D8-9653-294D6590FC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DD486883-6E3B-4B08-B44A-58C507C3E5DC}" type="pres">
      <dgm:prSet presAssocID="{39FC8AD8-CA34-42D8-9653-294D6590FC76}" presName="spaceRect" presStyleCnt="0"/>
      <dgm:spPr/>
    </dgm:pt>
    <dgm:pt modelId="{520C1D45-1303-4F93-8805-B3154915EDCA}" type="pres">
      <dgm:prSet presAssocID="{39FC8AD8-CA34-42D8-9653-294D6590FC76}" presName="textRect" presStyleLbl="revTx" presStyleIdx="1" presStyleCnt="4">
        <dgm:presLayoutVars>
          <dgm:chMax val="1"/>
          <dgm:chPref val="1"/>
        </dgm:presLayoutVars>
      </dgm:prSet>
      <dgm:spPr/>
    </dgm:pt>
    <dgm:pt modelId="{B24EF9A7-7C6D-445F-BFB1-43243D802B30}" type="pres">
      <dgm:prSet presAssocID="{8C41A2EC-67F3-4FB9-AEAB-7613B669B15D}" presName="sibTrans" presStyleCnt="0"/>
      <dgm:spPr/>
    </dgm:pt>
    <dgm:pt modelId="{CDC851EE-3ECF-4562-B904-77A2755DA200}" type="pres">
      <dgm:prSet presAssocID="{2C24F66F-3736-4417-A58E-15023C2FE8F4}" presName="compNode" presStyleCnt="0"/>
      <dgm:spPr/>
    </dgm:pt>
    <dgm:pt modelId="{5EF201C0-523E-4B35-A154-C75F296DA13B}" type="pres">
      <dgm:prSet presAssocID="{2C24F66F-3736-4417-A58E-15023C2FE8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pa"/>
        </a:ext>
      </dgm:extLst>
    </dgm:pt>
    <dgm:pt modelId="{D20CC336-0EF5-479B-8A11-4F9523216512}" type="pres">
      <dgm:prSet presAssocID="{2C24F66F-3736-4417-A58E-15023C2FE8F4}" presName="spaceRect" presStyleCnt="0"/>
      <dgm:spPr/>
    </dgm:pt>
    <dgm:pt modelId="{F4770733-FC17-4F0F-9B42-2E3B2140F2FB}" type="pres">
      <dgm:prSet presAssocID="{2C24F66F-3736-4417-A58E-15023C2FE8F4}" presName="textRect" presStyleLbl="revTx" presStyleIdx="2" presStyleCnt="4">
        <dgm:presLayoutVars>
          <dgm:chMax val="1"/>
          <dgm:chPref val="1"/>
        </dgm:presLayoutVars>
      </dgm:prSet>
      <dgm:spPr/>
    </dgm:pt>
    <dgm:pt modelId="{C3DD8BC3-9C5C-4AB2-816B-CB511768E3A5}" type="pres">
      <dgm:prSet presAssocID="{65F0FEED-EA64-4F7A-A7B2-01187DB9139A}" presName="sibTrans" presStyleCnt="0"/>
      <dgm:spPr/>
    </dgm:pt>
    <dgm:pt modelId="{909DCC89-E76A-4D80-8DB3-62EDD0479033}" type="pres">
      <dgm:prSet presAssocID="{08C952DF-BB01-4FEA-A408-4D4A532C9019}" presName="compNode" presStyleCnt="0"/>
      <dgm:spPr/>
    </dgm:pt>
    <dgm:pt modelId="{797B38F4-3E66-4F65-A75F-3839A0182C11}" type="pres">
      <dgm:prSet presAssocID="{08C952DF-BB01-4FEA-A408-4D4A532C90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205A8A1-CB9A-4EB0-BD8F-3BE09DC1B1F5}" type="pres">
      <dgm:prSet presAssocID="{08C952DF-BB01-4FEA-A408-4D4A532C9019}" presName="spaceRect" presStyleCnt="0"/>
      <dgm:spPr/>
    </dgm:pt>
    <dgm:pt modelId="{0FC19DF6-A7A0-49C7-9CF9-4C6B2BBD61D0}" type="pres">
      <dgm:prSet presAssocID="{08C952DF-BB01-4FEA-A408-4D4A532C90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B3DF11-A250-44ED-8209-9C22B3D6A564}" srcId="{964AB476-95A3-405A-B3E0-29C4F1E16F65}" destId="{39FC8AD8-CA34-42D8-9653-294D6590FC76}" srcOrd="1" destOrd="0" parTransId="{1B400CAF-8692-4AF8-8753-2C5ADF390BAC}" sibTransId="{8C41A2EC-67F3-4FB9-AEAB-7613B669B15D}"/>
    <dgm:cxn modelId="{54E07B2E-390E-40FC-B4A2-10D3AE2C2AF6}" srcId="{964AB476-95A3-405A-B3E0-29C4F1E16F65}" destId="{2C24F66F-3736-4417-A58E-15023C2FE8F4}" srcOrd="2" destOrd="0" parTransId="{73654C13-2C84-4C27-A02F-9B388F14F3BE}" sibTransId="{65F0FEED-EA64-4F7A-A7B2-01187DB9139A}"/>
    <dgm:cxn modelId="{232B833B-09E4-406A-98B9-B04A8F36B44B}" type="presOf" srcId="{2C24F66F-3736-4417-A58E-15023C2FE8F4}" destId="{F4770733-FC17-4F0F-9B42-2E3B2140F2FB}" srcOrd="0" destOrd="0" presId="urn:microsoft.com/office/officeart/2018/2/layout/IconLabelList"/>
    <dgm:cxn modelId="{AF3A5844-2C9E-4BE3-B45F-D4E75B6FCC25}" srcId="{964AB476-95A3-405A-B3E0-29C4F1E16F65}" destId="{395104FF-B6C4-4E8F-BAD1-D2AF6CAC369F}" srcOrd="0" destOrd="0" parTransId="{0C7F414C-A1A3-487F-BB12-D61C0C1C7B2B}" sibTransId="{60428B0B-2648-4715-9B99-B4FD2EDFDC45}"/>
    <dgm:cxn modelId="{3CA06545-0DD1-43A6-9B45-1E69DDBF1780}" type="presOf" srcId="{39FC8AD8-CA34-42D8-9653-294D6590FC76}" destId="{520C1D45-1303-4F93-8805-B3154915EDCA}" srcOrd="0" destOrd="0" presId="urn:microsoft.com/office/officeart/2018/2/layout/IconLabelList"/>
    <dgm:cxn modelId="{052C6049-4151-4750-A7A3-8FE028A98AC1}" type="presOf" srcId="{395104FF-B6C4-4E8F-BAD1-D2AF6CAC369F}" destId="{5EE3E88C-A259-4058-B576-EDE371F644C8}" srcOrd="0" destOrd="0" presId="urn:microsoft.com/office/officeart/2018/2/layout/IconLabelList"/>
    <dgm:cxn modelId="{229D36E2-0EA8-4C9B-85A4-FD3E2769716D}" srcId="{964AB476-95A3-405A-B3E0-29C4F1E16F65}" destId="{08C952DF-BB01-4FEA-A408-4D4A532C9019}" srcOrd="3" destOrd="0" parTransId="{FAC7437F-EF84-4C0B-812D-B353E94F3DE8}" sibTransId="{62136ADC-6949-434B-928F-90943AE18724}"/>
    <dgm:cxn modelId="{24F8E9EA-C21F-45A9-96B0-38F044B86321}" type="presOf" srcId="{08C952DF-BB01-4FEA-A408-4D4A532C9019}" destId="{0FC19DF6-A7A0-49C7-9CF9-4C6B2BBD61D0}" srcOrd="0" destOrd="0" presId="urn:microsoft.com/office/officeart/2018/2/layout/IconLabelList"/>
    <dgm:cxn modelId="{548933FC-CCFB-41D1-AD1F-D36F76FD4164}" type="presOf" srcId="{964AB476-95A3-405A-B3E0-29C4F1E16F65}" destId="{0774DDBF-E6BE-493C-AF18-49A1535672D8}" srcOrd="0" destOrd="0" presId="urn:microsoft.com/office/officeart/2018/2/layout/IconLabelList"/>
    <dgm:cxn modelId="{8B81269D-5331-4E51-AB5C-FAD88FA30008}" type="presParOf" srcId="{0774DDBF-E6BE-493C-AF18-49A1535672D8}" destId="{FDEFCE99-5831-490D-A040-E9A2240FBFEC}" srcOrd="0" destOrd="0" presId="urn:microsoft.com/office/officeart/2018/2/layout/IconLabelList"/>
    <dgm:cxn modelId="{B6B1B5F4-9A0B-4917-8F73-5226E928499F}" type="presParOf" srcId="{FDEFCE99-5831-490D-A040-E9A2240FBFEC}" destId="{EE8BCA6B-2CBD-4D70-98A9-867CBFC3E89B}" srcOrd="0" destOrd="0" presId="urn:microsoft.com/office/officeart/2018/2/layout/IconLabelList"/>
    <dgm:cxn modelId="{CAACEE9F-B8C0-4A2A-A74D-89049237846B}" type="presParOf" srcId="{FDEFCE99-5831-490D-A040-E9A2240FBFEC}" destId="{F5A0DEB4-9FEF-4B1E-B093-287B27120CEA}" srcOrd="1" destOrd="0" presId="urn:microsoft.com/office/officeart/2018/2/layout/IconLabelList"/>
    <dgm:cxn modelId="{55D911A9-2446-4521-BB65-B13918949C26}" type="presParOf" srcId="{FDEFCE99-5831-490D-A040-E9A2240FBFEC}" destId="{5EE3E88C-A259-4058-B576-EDE371F644C8}" srcOrd="2" destOrd="0" presId="urn:microsoft.com/office/officeart/2018/2/layout/IconLabelList"/>
    <dgm:cxn modelId="{0CE9047F-1B35-4AE1-A46B-1D6EDA57E49A}" type="presParOf" srcId="{0774DDBF-E6BE-493C-AF18-49A1535672D8}" destId="{FB015586-AC01-4EAD-B716-AF7580729FA7}" srcOrd="1" destOrd="0" presId="urn:microsoft.com/office/officeart/2018/2/layout/IconLabelList"/>
    <dgm:cxn modelId="{7758F7C6-016C-47AE-BC55-9214BC498AB2}" type="presParOf" srcId="{0774DDBF-E6BE-493C-AF18-49A1535672D8}" destId="{70A8F621-A7E9-4EA0-9233-95DB5677B538}" srcOrd="2" destOrd="0" presId="urn:microsoft.com/office/officeart/2018/2/layout/IconLabelList"/>
    <dgm:cxn modelId="{A10BDB87-D904-4556-813C-C93D536233F1}" type="presParOf" srcId="{70A8F621-A7E9-4EA0-9233-95DB5677B538}" destId="{01A5B9B1-A5F0-498C-B122-E585F636461C}" srcOrd="0" destOrd="0" presId="urn:microsoft.com/office/officeart/2018/2/layout/IconLabelList"/>
    <dgm:cxn modelId="{89CE0CFA-5527-4303-A34F-9996F1D7C229}" type="presParOf" srcId="{70A8F621-A7E9-4EA0-9233-95DB5677B538}" destId="{DD486883-6E3B-4B08-B44A-58C507C3E5DC}" srcOrd="1" destOrd="0" presId="urn:microsoft.com/office/officeart/2018/2/layout/IconLabelList"/>
    <dgm:cxn modelId="{4CD490E7-DD00-402D-9B3E-4419E5D642DE}" type="presParOf" srcId="{70A8F621-A7E9-4EA0-9233-95DB5677B538}" destId="{520C1D45-1303-4F93-8805-B3154915EDCA}" srcOrd="2" destOrd="0" presId="urn:microsoft.com/office/officeart/2018/2/layout/IconLabelList"/>
    <dgm:cxn modelId="{B04EF521-14C1-40DF-928B-E254E980CC98}" type="presParOf" srcId="{0774DDBF-E6BE-493C-AF18-49A1535672D8}" destId="{B24EF9A7-7C6D-445F-BFB1-43243D802B30}" srcOrd="3" destOrd="0" presId="urn:microsoft.com/office/officeart/2018/2/layout/IconLabelList"/>
    <dgm:cxn modelId="{FA78BCC3-ACB9-4282-9E68-C321C3962C80}" type="presParOf" srcId="{0774DDBF-E6BE-493C-AF18-49A1535672D8}" destId="{CDC851EE-3ECF-4562-B904-77A2755DA200}" srcOrd="4" destOrd="0" presId="urn:microsoft.com/office/officeart/2018/2/layout/IconLabelList"/>
    <dgm:cxn modelId="{BF4E7623-20E5-48C2-B07A-BDDEC8700EEA}" type="presParOf" srcId="{CDC851EE-3ECF-4562-B904-77A2755DA200}" destId="{5EF201C0-523E-4B35-A154-C75F296DA13B}" srcOrd="0" destOrd="0" presId="urn:microsoft.com/office/officeart/2018/2/layout/IconLabelList"/>
    <dgm:cxn modelId="{B3F2EA99-8C17-4006-A15F-B64D1F0AA1FD}" type="presParOf" srcId="{CDC851EE-3ECF-4562-B904-77A2755DA200}" destId="{D20CC336-0EF5-479B-8A11-4F9523216512}" srcOrd="1" destOrd="0" presId="urn:microsoft.com/office/officeart/2018/2/layout/IconLabelList"/>
    <dgm:cxn modelId="{3171954F-1018-4948-B1DF-1FD2C6DCF866}" type="presParOf" srcId="{CDC851EE-3ECF-4562-B904-77A2755DA200}" destId="{F4770733-FC17-4F0F-9B42-2E3B2140F2FB}" srcOrd="2" destOrd="0" presId="urn:microsoft.com/office/officeart/2018/2/layout/IconLabelList"/>
    <dgm:cxn modelId="{ACDB5314-F36B-4841-84BC-3AA85675B1B8}" type="presParOf" srcId="{0774DDBF-E6BE-493C-AF18-49A1535672D8}" destId="{C3DD8BC3-9C5C-4AB2-816B-CB511768E3A5}" srcOrd="5" destOrd="0" presId="urn:microsoft.com/office/officeart/2018/2/layout/IconLabelList"/>
    <dgm:cxn modelId="{62991F48-99D8-4CE7-B89D-E426C34C4439}" type="presParOf" srcId="{0774DDBF-E6BE-493C-AF18-49A1535672D8}" destId="{909DCC89-E76A-4D80-8DB3-62EDD0479033}" srcOrd="6" destOrd="0" presId="urn:microsoft.com/office/officeart/2018/2/layout/IconLabelList"/>
    <dgm:cxn modelId="{C77A46DF-C027-4676-8101-2C023489ADB1}" type="presParOf" srcId="{909DCC89-E76A-4D80-8DB3-62EDD0479033}" destId="{797B38F4-3E66-4F65-A75F-3839A0182C11}" srcOrd="0" destOrd="0" presId="urn:microsoft.com/office/officeart/2018/2/layout/IconLabelList"/>
    <dgm:cxn modelId="{67DAC764-CC16-49DF-A296-83928DA8E6AC}" type="presParOf" srcId="{909DCC89-E76A-4D80-8DB3-62EDD0479033}" destId="{B205A8A1-CB9A-4EB0-BD8F-3BE09DC1B1F5}" srcOrd="1" destOrd="0" presId="urn:microsoft.com/office/officeart/2018/2/layout/IconLabelList"/>
    <dgm:cxn modelId="{8E27B8D5-926B-4507-B495-D6BE275137B6}" type="presParOf" srcId="{909DCC89-E76A-4D80-8DB3-62EDD0479033}" destId="{0FC19DF6-A7A0-49C7-9CF9-4C6B2BBD61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Pilot study</a:t>
          </a:r>
          <a:endParaRPr lang="en-US" sz="240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EC45700A-6AF2-4894-A513-057670070311}" type="pres">
      <dgm:prSet presAssocID="{4E2384AA-E10E-470C-967E-9D15618E789C}" presName="compNode" presStyleCnt="0"/>
      <dgm:spPr/>
    </dgm:pt>
    <dgm:pt modelId="{49717099-65E5-4770-93D7-3EBD09800204}" type="pres">
      <dgm:prSet presAssocID="{4E2384AA-E10E-470C-967E-9D15618E789C}" presName="bgRect" presStyleLbl="bgShp" presStyleIdx="2" presStyleCnt="9"/>
      <dgm:spPr/>
    </dgm:pt>
    <dgm:pt modelId="{FAE223A5-4FE9-479E-9AD1-1345A8056787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E18A05-6A5F-487C-AE72-DF53167BB5CC}" type="pres">
      <dgm:prSet presAssocID="{4E2384AA-E10E-470C-967E-9D15618E789C}" presName="spaceRect" presStyleCnt="0"/>
      <dgm:spPr/>
    </dgm:pt>
    <dgm:pt modelId="{BF0B826E-99C5-4C7B-AE03-98EACF19D63D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02DC94BD-5E3E-4225-98E1-BF8C76479C66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5290280C-C720-41D1-98F8-1C105DE90E6A}" type="presOf" srcId="{44A510E2-298C-4277-AA69-A675903C5FFD}" destId="{49FD1789-041B-4371-81B1-1870C021CAA8}" srcOrd="0" destOrd="0" presId="urn:microsoft.com/office/officeart/2018/2/layout/IconVerticalSolidList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CA445F65-A3A1-4EC0-9E36-C1640CA6DFDF}" type="presOf" srcId="{E0E895B6-B6F7-4805-BED6-BE8E1BA55EBE}" destId="{AABDF149-94AB-4B85-AC89-165DF230C68B}" srcOrd="0" destOrd="0" presId="urn:microsoft.com/office/officeart/2018/2/layout/IconVerticalSolidList"/>
    <dgm:cxn modelId="{F031906A-82D7-42A5-B341-484B5512BDD5}" type="presOf" srcId="{349428EE-5D12-4835-8B27-04708DA2DBF2}" destId="{2A9EF1D2-786F-4FC3-9C64-0F22BECC4C06}" srcOrd="0" destOrd="0" presId="urn:microsoft.com/office/officeart/2018/2/layout/IconVerticalSolidList"/>
    <dgm:cxn modelId="{AB700A7D-7AD6-48F9-ADEF-0CEDD2B65116}" type="presOf" srcId="{9DD471BB-79BA-42FC-B956-252E6FD0BB1D}" destId="{234D3D9A-DAE2-4497-9845-6BFDB28F2C54}" srcOrd="0" destOrd="0" presId="urn:microsoft.com/office/officeart/2018/2/layout/IconVerticalSolidList"/>
    <dgm:cxn modelId="{FCAF1288-3443-47C6-A4D2-C14B800937D9}" type="presOf" srcId="{4E2384AA-E10E-470C-967E-9D15618E789C}" destId="{BF0B826E-99C5-4C7B-AE03-98EACF19D63D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90166DA9-3CB8-4E2E-90D5-C18C764FC42C}" type="presOf" srcId="{7D71E3F5-2027-4749-9F49-DE285C6A7697}" destId="{C6BC2F67-E6A6-4C02-931B-30518ED2D741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78AA3B2-B3E3-4EA5-8E85-359E3CBD8028}" type="presOf" srcId="{D58E0DC4-2DD5-4312-A303-2E5D780323E7}" destId="{B47EAB95-333C-492C-9FCE-E0C1028289AE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15834FE2-86DE-4E09-8253-27BB8C1D40B5}" type="presOf" srcId="{9D39821C-CDD3-4B19-BF29-F19C58A1BA89}" destId="{827F7E42-70F1-431C-ACB7-1836328F63EB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15EBE5ED-32C5-4343-BB40-723604D80CEB}" type="presOf" srcId="{02234CEA-20D0-40AB-A068-51C3966196CD}" destId="{72CAB2A6-0E96-43C5-9C6C-7B2F84554F7B}" srcOrd="0" destOrd="0" presId="urn:microsoft.com/office/officeart/2018/2/layout/IconVerticalSolidList"/>
    <dgm:cxn modelId="{994A557E-B241-415C-9767-7351AD287928}" type="presParOf" srcId="{8D5F4D9D-0AF0-4DFD-B88D-14426912A5C1}" destId="{2D2D7944-852B-42CF-9988-7986D49411F9}" srcOrd="0" destOrd="0" presId="urn:microsoft.com/office/officeart/2018/2/layout/IconVerticalSolidList"/>
    <dgm:cxn modelId="{8AF4D82F-745E-4EBF-A066-EC15D2523D51}" type="presParOf" srcId="{2D2D7944-852B-42CF-9988-7986D49411F9}" destId="{E2131025-024B-4EDB-A9B0-2E912CA35A4A}" srcOrd="0" destOrd="0" presId="urn:microsoft.com/office/officeart/2018/2/layout/IconVerticalSolidList"/>
    <dgm:cxn modelId="{E971F057-8CBD-425E-BC13-AB1542BAD1EA}" type="presParOf" srcId="{2D2D7944-852B-42CF-9988-7986D49411F9}" destId="{C4A533E3-7224-423A-9AC9-FDA426284205}" srcOrd="1" destOrd="0" presId="urn:microsoft.com/office/officeart/2018/2/layout/IconVerticalSolidList"/>
    <dgm:cxn modelId="{95F88DA1-05C0-447E-8A9F-9DE2065CD21D}" type="presParOf" srcId="{2D2D7944-852B-42CF-9988-7986D49411F9}" destId="{BB916C87-DE94-465C-B344-2D8FEC85C65E}" srcOrd="2" destOrd="0" presId="urn:microsoft.com/office/officeart/2018/2/layout/IconVerticalSolidList"/>
    <dgm:cxn modelId="{4FAF3D53-8C3F-4780-A75A-76ECAA83B0F3}" type="presParOf" srcId="{2D2D7944-852B-42CF-9988-7986D49411F9}" destId="{C6BC2F67-E6A6-4C02-931B-30518ED2D741}" srcOrd="3" destOrd="0" presId="urn:microsoft.com/office/officeart/2018/2/layout/IconVerticalSolidList"/>
    <dgm:cxn modelId="{B736F7AE-2895-4FDC-98C5-14DB85F6F039}" type="presParOf" srcId="{8D5F4D9D-0AF0-4DFD-B88D-14426912A5C1}" destId="{34E3128E-2B52-4C3C-8E95-A1E48C578486}" srcOrd="1" destOrd="0" presId="urn:microsoft.com/office/officeart/2018/2/layout/IconVerticalSolidList"/>
    <dgm:cxn modelId="{56AFA3F5-5206-40D6-9F81-E11CE73A2BBB}" type="presParOf" srcId="{8D5F4D9D-0AF0-4DFD-B88D-14426912A5C1}" destId="{88F8FAB5-8871-4842-9217-4D034E9E1404}" srcOrd="2" destOrd="0" presId="urn:microsoft.com/office/officeart/2018/2/layout/IconVerticalSolidList"/>
    <dgm:cxn modelId="{996CDBDF-92DB-4416-938C-8C84898D3E3C}" type="presParOf" srcId="{88F8FAB5-8871-4842-9217-4D034E9E1404}" destId="{6778207B-2338-49AA-B3AB-05EEA65D9488}" srcOrd="0" destOrd="0" presId="urn:microsoft.com/office/officeart/2018/2/layout/IconVerticalSolidList"/>
    <dgm:cxn modelId="{F4CA19AE-55EA-4BC3-9295-D5ED4BBE9E39}" type="presParOf" srcId="{88F8FAB5-8871-4842-9217-4D034E9E1404}" destId="{94DE3EF5-7895-43C6-885A-3A72928D3B86}" srcOrd="1" destOrd="0" presId="urn:microsoft.com/office/officeart/2018/2/layout/IconVerticalSolidList"/>
    <dgm:cxn modelId="{4992B30C-3A25-422A-B80B-6B8CF5297482}" type="presParOf" srcId="{88F8FAB5-8871-4842-9217-4D034E9E1404}" destId="{63D28B5B-F407-4306-912D-D9C8229F21C7}" srcOrd="2" destOrd="0" presId="urn:microsoft.com/office/officeart/2018/2/layout/IconVerticalSolidList"/>
    <dgm:cxn modelId="{5701DAC2-C45D-4105-90DC-3DD18B064381}" type="presParOf" srcId="{88F8FAB5-8871-4842-9217-4D034E9E1404}" destId="{827F7E42-70F1-431C-ACB7-1836328F63EB}" srcOrd="3" destOrd="0" presId="urn:microsoft.com/office/officeart/2018/2/layout/IconVerticalSolidList"/>
    <dgm:cxn modelId="{2ECF1B9C-063D-4938-80BF-1CDD98FFE268}" type="presParOf" srcId="{8D5F4D9D-0AF0-4DFD-B88D-14426912A5C1}" destId="{DB16DE15-E8E9-4E0E-BDB7-2F05D94ABFC6}" srcOrd="3" destOrd="0" presId="urn:microsoft.com/office/officeart/2018/2/layout/IconVerticalSolidList"/>
    <dgm:cxn modelId="{F05B80AC-5EB6-4A28-90CD-E5B5B697E35C}" type="presParOf" srcId="{8D5F4D9D-0AF0-4DFD-B88D-14426912A5C1}" destId="{EC45700A-6AF2-4894-A513-057670070311}" srcOrd="4" destOrd="0" presId="urn:microsoft.com/office/officeart/2018/2/layout/IconVerticalSolidList"/>
    <dgm:cxn modelId="{6C78B508-3E75-448C-9BC4-8F194DA67018}" type="presParOf" srcId="{EC45700A-6AF2-4894-A513-057670070311}" destId="{49717099-65E5-4770-93D7-3EBD09800204}" srcOrd="0" destOrd="0" presId="urn:microsoft.com/office/officeart/2018/2/layout/IconVerticalSolidList"/>
    <dgm:cxn modelId="{3979ACCD-F7EF-4212-A4E4-C04163058524}" type="presParOf" srcId="{EC45700A-6AF2-4894-A513-057670070311}" destId="{FAE223A5-4FE9-479E-9AD1-1345A8056787}" srcOrd="1" destOrd="0" presId="urn:microsoft.com/office/officeart/2018/2/layout/IconVerticalSolidList"/>
    <dgm:cxn modelId="{1AC2D164-E918-45D1-9748-C22B5A36B7D8}" type="presParOf" srcId="{EC45700A-6AF2-4894-A513-057670070311}" destId="{BBE18A05-6A5F-487C-AE72-DF53167BB5CC}" srcOrd="2" destOrd="0" presId="urn:microsoft.com/office/officeart/2018/2/layout/IconVerticalSolidList"/>
    <dgm:cxn modelId="{919E7B17-10F6-4E54-A356-9FF3DACF019D}" type="presParOf" srcId="{EC45700A-6AF2-4894-A513-057670070311}" destId="{BF0B826E-99C5-4C7B-AE03-98EACF19D63D}" srcOrd="3" destOrd="0" presId="urn:microsoft.com/office/officeart/2018/2/layout/IconVerticalSolidList"/>
    <dgm:cxn modelId="{EA4D018C-5C4F-4CD1-BDE7-AB4D3074E711}" type="presParOf" srcId="{8D5F4D9D-0AF0-4DFD-B88D-14426912A5C1}" destId="{02DC94BD-5E3E-4225-98E1-BF8C76479C66}" srcOrd="5" destOrd="0" presId="urn:microsoft.com/office/officeart/2018/2/layout/IconVerticalSolidList"/>
    <dgm:cxn modelId="{4393BEFB-09D2-41BD-95A5-8AFF7E3B348E}" type="presParOf" srcId="{8D5F4D9D-0AF0-4DFD-B88D-14426912A5C1}" destId="{9BA41D81-CDF8-43F4-9942-BB65E1A4932D}" srcOrd="6" destOrd="0" presId="urn:microsoft.com/office/officeart/2018/2/layout/IconVerticalSolidList"/>
    <dgm:cxn modelId="{F0619CF2-693F-43EB-B9A4-837DA8D98F1D}" type="presParOf" srcId="{9BA41D81-CDF8-43F4-9942-BB65E1A4932D}" destId="{D6063AC8-1824-46A6-9F3A-354B95BFD657}" srcOrd="0" destOrd="0" presId="urn:microsoft.com/office/officeart/2018/2/layout/IconVerticalSolidList"/>
    <dgm:cxn modelId="{7EC03A50-EA7F-45D2-904B-98FCF32EDC21}" type="presParOf" srcId="{9BA41D81-CDF8-43F4-9942-BB65E1A4932D}" destId="{72A7AE68-6B5D-495C-94B9-80F7DDDAF6E5}" srcOrd="1" destOrd="0" presId="urn:microsoft.com/office/officeart/2018/2/layout/IconVerticalSolidList"/>
    <dgm:cxn modelId="{4DC4F430-347F-4471-913D-5D7CFA6AA84F}" type="presParOf" srcId="{9BA41D81-CDF8-43F4-9942-BB65E1A4932D}" destId="{52ED0048-305B-4C32-ABD2-5C306ADD6BEE}" srcOrd="2" destOrd="0" presId="urn:microsoft.com/office/officeart/2018/2/layout/IconVerticalSolidList"/>
    <dgm:cxn modelId="{20550937-3AE4-433E-AE80-AB24227BA598}" type="presParOf" srcId="{9BA41D81-CDF8-43F4-9942-BB65E1A4932D}" destId="{49FD1789-041B-4371-81B1-1870C021CAA8}" srcOrd="3" destOrd="0" presId="urn:microsoft.com/office/officeart/2018/2/layout/IconVerticalSolidList"/>
    <dgm:cxn modelId="{D2CEA588-82A0-444B-8CE9-E9C73D5CBA6F}" type="presParOf" srcId="{8D5F4D9D-0AF0-4DFD-B88D-14426912A5C1}" destId="{EA168DD4-245A-40AB-9A71-11288CFC511D}" srcOrd="7" destOrd="0" presId="urn:microsoft.com/office/officeart/2018/2/layout/IconVerticalSolidList"/>
    <dgm:cxn modelId="{042544DE-B215-44B1-B43E-69FB4D251704}" type="presParOf" srcId="{8D5F4D9D-0AF0-4DFD-B88D-14426912A5C1}" destId="{F619D99F-DE21-49A2-A9BE-6F0749983711}" srcOrd="8" destOrd="0" presId="urn:microsoft.com/office/officeart/2018/2/layout/IconVerticalSolidList"/>
    <dgm:cxn modelId="{A56F1B09-DB2D-4467-BCE2-5D06AB0E544F}" type="presParOf" srcId="{F619D99F-DE21-49A2-A9BE-6F0749983711}" destId="{3DC28443-E1BE-4461-B633-B90882231B08}" srcOrd="0" destOrd="0" presId="urn:microsoft.com/office/officeart/2018/2/layout/IconVerticalSolidList"/>
    <dgm:cxn modelId="{5A8CDCB5-6CC6-4012-819F-1E74212F3738}" type="presParOf" srcId="{F619D99F-DE21-49A2-A9BE-6F0749983711}" destId="{24F3F3B0-3ABC-4B01-8BE5-FB9C274D368F}" srcOrd="1" destOrd="0" presId="urn:microsoft.com/office/officeart/2018/2/layout/IconVerticalSolidList"/>
    <dgm:cxn modelId="{095A70A2-1BC4-4596-BEA6-D36E377BD0BF}" type="presParOf" srcId="{F619D99F-DE21-49A2-A9BE-6F0749983711}" destId="{DA4F6AA4-D052-4104-8485-FAD5857ED73E}" srcOrd="2" destOrd="0" presId="urn:microsoft.com/office/officeart/2018/2/layout/IconVerticalSolidList"/>
    <dgm:cxn modelId="{80019225-ECE2-4911-AD76-026DB07C2C7F}" type="presParOf" srcId="{F619D99F-DE21-49A2-A9BE-6F0749983711}" destId="{234D3D9A-DAE2-4497-9845-6BFDB28F2C54}" srcOrd="3" destOrd="0" presId="urn:microsoft.com/office/officeart/2018/2/layout/IconVerticalSolidList"/>
    <dgm:cxn modelId="{E1029DA9-54D6-4FF2-AE13-F08061013924}" type="presParOf" srcId="{8D5F4D9D-0AF0-4DFD-B88D-14426912A5C1}" destId="{E0444457-A00B-43AA-B45A-62C50A53EFF4}" srcOrd="9" destOrd="0" presId="urn:microsoft.com/office/officeart/2018/2/layout/IconVerticalSolidList"/>
    <dgm:cxn modelId="{AAD9F268-1CC1-4CA7-AFF2-C4AEA9B57A91}" type="presParOf" srcId="{8D5F4D9D-0AF0-4DFD-B88D-14426912A5C1}" destId="{4DDBF2DD-E53F-4900-81C9-B05F1F7089D6}" srcOrd="10" destOrd="0" presId="urn:microsoft.com/office/officeart/2018/2/layout/IconVerticalSolidList"/>
    <dgm:cxn modelId="{9D39FD09-2EAA-4A1F-A2BE-25F74F2CB1E7}" type="presParOf" srcId="{4DDBF2DD-E53F-4900-81C9-B05F1F7089D6}" destId="{90EAB018-5F6E-4367-BAA6-6171B10E6CDB}" srcOrd="0" destOrd="0" presId="urn:microsoft.com/office/officeart/2018/2/layout/IconVerticalSolidList"/>
    <dgm:cxn modelId="{440C81EA-EFC7-4413-9414-666E98DCC357}" type="presParOf" srcId="{4DDBF2DD-E53F-4900-81C9-B05F1F7089D6}" destId="{4202C684-E266-4A85-85EA-304A1AAFF6D1}" srcOrd="1" destOrd="0" presId="urn:microsoft.com/office/officeart/2018/2/layout/IconVerticalSolidList"/>
    <dgm:cxn modelId="{E8DEAD36-532F-49ED-B15B-846FBB040DF0}" type="presParOf" srcId="{4DDBF2DD-E53F-4900-81C9-B05F1F7089D6}" destId="{9DB6866A-9ED5-497E-A1CA-D313B651DF9F}" srcOrd="2" destOrd="0" presId="urn:microsoft.com/office/officeart/2018/2/layout/IconVerticalSolidList"/>
    <dgm:cxn modelId="{DB02EDA2-A1F2-435C-B0EC-20DB84357BD6}" type="presParOf" srcId="{4DDBF2DD-E53F-4900-81C9-B05F1F7089D6}" destId="{2A9EF1D2-786F-4FC3-9C64-0F22BECC4C06}" srcOrd="3" destOrd="0" presId="urn:microsoft.com/office/officeart/2018/2/layout/IconVerticalSolidList"/>
    <dgm:cxn modelId="{614428FE-CAE7-489D-94C9-2DCFEA6CA2D2}" type="presParOf" srcId="{8D5F4D9D-0AF0-4DFD-B88D-14426912A5C1}" destId="{0C3284B5-46BB-4277-83E8-935159D17EE3}" srcOrd="11" destOrd="0" presId="urn:microsoft.com/office/officeart/2018/2/layout/IconVerticalSolidList"/>
    <dgm:cxn modelId="{7DE64246-C3D8-4672-83E1-206A7580CA8B}" type="presParOf" srcId="{8D5F4D9D-0AF0-4DFD-B88D-14426912A5C1}" destId="{87FABC46-2F69-4F80-A3D7-47AA32E6191B}" srcOrd="12" destOrd="0" presId="urn:microsoft.com/office/officeart/2018/2/layout/IconVerticalSolidList"/>
    <dgm:cxn modelId="{1814A156-FE65-4B84-AC77-F340B869F661}" type="presParOf" srcId="{87FABC46-2F69-4F80-A3D7-47AA32E6191B}" destId="{FB0A6203-A5E5-4C4E-84F7-014FC7612480}" srcOrd="0" destOrd="0" presId="urn:microsoft.com/office/officeart/2018/2/layout/IconVerticalSolidList"/>
    <dgm:cxn modelId="{CC70373E-5D52-4A3B-A6EF-07102C7DC17C}" type="presParOf" srcId="{87FABC46-2F69-4F80-A3D7-47AA32E6191B}" destId="{9D833D74-59AB-441D-91C8-A052D68C459E}" srcOrd="1" destOrd="0" presId="urn:microsoft.com/office/officeart/2018/2/layout/IconVerticalSolidList"/>
    <dgm:cxn modelId="{022DEC62-EC18-47D7-AEC0-24C0ECF1EDBE}" type="presParOf" srcId="{87FABC46-2F69-4F80-A3D7-47AA32E6191B}" destId="{AFCA92D6-651C-4938-802B-19222C4CB3A5}" srcOrd="2" destOrd="0" presId="urn:microsoft.com/office/officeart/2018/2/layout/IconVerticalSolidList"/>
    <dgm:cxn modelId="{17325F2C-E4A1-42C0-A21A-D7CF1E39E193}" type="presParOf" srcId="{87FABC46-2F69-4F80-A3D7-47AA32E6191B}" destId="{B47EAB95-333C-492C-9FCE-E0C1028289AE}" srcOrd="3" destOrd="0" presId="urn:microsoft.com/office/officeart/2018/2/layout/IconVerticalSolidList"/>
    <dgm:cxn modelId="{CCA8C44D-7BA6-431B-89EB-7C9BE5A97AE4}" type="presParOf" srcId="{8D5F4D9D-0AF0-4DFD-B88D-14426912A5C1}" destId="{483D18DA-047A-4216-89D4-B94B87D6C2B3}" srcOrd="13" destOrd="0" presId="urn:microsoft.com/office/officeart/2018/2/layout/IconVerticalSolidList"/>
    <dgm:cxn modelId="{A49B4DB3-7709-4B83-AE13-5C3A3471FF9B}" type="presParOf" srcId="{8D5F4D9D-0AF0-4DFD-B88D-14426912A5C1}" destId="{76679FCC-81F0-4889-8ADF-573BA9EE0B94}" srcOrd="14" destOrd="0" presId="urn:microsoft.com/office/officeart/2018/2/layout/IconVerticalSolidList"/>
    <dgm:cxn modelId="{A388D648-D592-478F-AE38-0C6CDDC81A92}" type="presParOf" srcId="{76679FCC-81F0-4889-8ADF-573BA9EE0B94}" destId="{1A2D5C25-2211-44A1-8477-C5BE076CFDB0}" srcOrd="0" destOrd="0" presId="urn:microsoft.com/office/officeart/2018/2/layout/IconVerticalSolidList"/>
    <dgm:cxn modelId="{4EE7F5F7-B5A0-426D-9554-869D8116C574}" type="presParOf" srcId="{76679FCC-81F0-4889-8ADF-573BA9EE0B94}" destId="{DD06D3C5-A93F-4944-9FB9-A882F6B22AC6}" srcOrd="1" destOrd="0" presId="urn:microsoft.com/office/officeart/2018/2/layout/IconVerticalSolidList"/>
    <dgm:cxn modelId="{54C6D1DC-97F3-4CE4-89A5-36C00034278D}" type="presParOf" srcId="{76679FCC-81F0-4889-8ADF-573BA9EE0B94}" destId="{AF697C9E-8849-4AFD-BE84-A8EC26BF9F37}" srcOrd="2" destOrd="0" presId="urn:microsoft.com/office/officeart/2018/2/layout/IconVerticalSolidList"/>
    <dgm:cxn modelId="{1E509D89-6117-4280-8989-31A25E18E8DF}" type="presParOf" srcId="{76679FCC-81F0-4889-8ADF-573BA9EE0B94}" destId="{72CAB2A6-0E96-43C5-9C6C-7B2F84554F7B}" srcOrd="3" destOrd="0" presId="urn:microsoft.com/office/officeart/2018/2/layout/IconVerticalSolidList"/>
    <dgm:cxn modelId="{C2778B0A-5911-4192-9992-36A554FD5158}" type="presParOf" srcId="{8D5F4D9D-0AF0-4DFD-B88D-14426912A5C1}" destId="{DB0C2A84-0032-4307-A235-E2C03C61A033}" srcOrd="15" destOrd="0" presId="urn:microsoft.com/office/officeart/2018/2/layout/IconVerticalSolidList"/>
    <dgm:cxn modelId="{6087853C-6101-4EEB-B2BD-D133CA230DEC}" type="presParOf" srcId="{8D5F4D9D-0AF0-4DFD-B88D-14426912A5C1}" destId="{E07BC548-604D-4EB8-A4C4-4672FFF198AC}" srcOrd="16" destOrd="0" presId="urn:microsoft.com/office/officeart/2018/2/layout/IconVerticalSolidList"/>
    <dgm:cxn modelId="{00D4152D-621C-486A-94A5-4969AF389578}" type="presParOf" srcId="{E07BC548-604D-4EB8-A4C4-4672FFF198AC}" destId="{F1B460B6-4E30-4C11-B074-3DF6B7C38F70}" srcOrd="0" destOrd="0" presId="urn:microsoft.com/office/officeart/2018/2/layout/IconVerticalSolidList"/>
    <dgm:cxn modelId="{224BCF8D-A0BF-4494-B169-3A820449084E}" type="presParOf" srcId="{E07BC548-604D-4EB8-A4C4-4672FFF198AC}" destId="{CADB33EF-1254-4D3A-B4FC-2396F41D2F3D}" srcOrd="1" destOrd="0" presId="urn:microsoft.com/office/officeart/2018/2/layout/IconVerticalSolidList"/>
    <dgm:cxn modelId="{DB2C8549-FDF0-4464-B4BA-26E229F0B72C}" type="presParOf" srcId="{E07BC548-604D-4EB8-A4C4-4672FFF198AC}" destId="{A5C6564C-ED67-43BB-8364-F08B1839FE42}" srcOrd="2" destOrd="0" presId="urn:microsoft.com/office/officeart/2018/2/layout/IconVerticalSolidList"/>
    <dgm:cxn modelId="{3322B850-1EDA-4D55-8BF8-BB54115B696B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13B13-D551-46F4-9E54-8D52D75F7E6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FF7C9C-8343-471C-8780-F1CB25D7F3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Asociación Andaluza para el Impulso de Videojuegos</a:t>
          </a:r>
          <a:endParaRPr lang="en-US" dirty="0"/>
        </a:p>
      </dgm:t>
    </dgm:pt>
    <dgm:pt modelId="{3FE33232-EB72-4108-92F8-7145BCFB0C7C}" type="parTrans" cxnId="{8E483712-3672-4607-940B-365D63F5B429}">
      <dgm:prSet/>
      <dgm:spPr/>
      <dgm:t>
        <a:bodyPr/>
        <a:lstStyle/>
        <a:p>
          <a:endParaRPr lang="en-US"/>
        </a:p>
      </dgm:t>
    </dgm:pt>
    <dgm:pt modelId="{4C5DB7CE-0542-4DC6-B3EA-2D500B8664E5}" type="sibTrans" cxnId="{8E483712-3672-4607-940B-365D63F5B429}">
      <dgm:prSet/>
      <dgm:spPr/>
      <dgm:t>
        <a:bodyPr/>
        <a:lstStyle/>
        <a:p>
          <a:endParaRPr lang="en-US"/>
        </a:p>
      </dgm:t>
    </dgm:pt>
    <dgm:pt modelId="{E5D1FAF3-77E7-4907-ABC3-C4FFD5B4AD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Provides human and technological resources</a:t>
          </a:r>
        </a:p>
      </dgm:t>
    </dgm:pt>
    <dgm:pt modelId="{59A13E34-24A2-4E4B-81C1-89CD64D66AC8}" type="parTrans" cxnId="{38C30DBB-5BA7-4474-BD52-42330FA6CF90}">
      <dgm:prSet/>
      <dgm:spPr/>
      <dgm:t>
        <a:bodyPr/>
        <a:lstStyle/>
        <a:p>
          <a:endParaRPr lang="en-US"/>
        </a:p>
      </dgm:t>
    </dgm:pt>
    <dgm:pt modelId="{4552B275-5F9D-41A5-9B87-2A715587A89D}" type="sibTrans" cxnId="{38C30DBB-5BA7-4474-BD52-42330FA6CF90}">
      <dgm:prSet/>
      <dgm:spPr/>
      <dgm:t>
        <a:bodyPr/>
        <a:lstStyle/>
        <a:p>
          <a:endParaRPr lang="en-US"/>
        </a:p>
      </dgm:t>
    </dgm:pt>
    <dgm:pt modelId="{F7872958-EFCE-480D-B14A-B85638D3439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Includes</a:t>
          </a:r>
          <a:r>
            <a:rPr lang="es-ES" dirty="0"/>
            <a:t> </a:t>
          </a:r>
          <a:r>
            <a:rPr lang="es-ES" dirty="0" err="1"/>
            <a:t>experienced</a:t>
          </a:r>
          <a:r>
            <a:rPr lang="es-ES" dirty="0"/>
            <a:t> </a:t>
          </a:r>
          <a:r>
            <a:rPr lang="es-ES" dirty="0" err="1"/>
            <a:t>professionals</a:t>
          </a:r>
          <a:endParaRPr lang="en-US" dirty="0"/>
        </a:p>
      </dgm:t>
    </dgm:pt>
    <dgm:pt modelId="{9E405756-DACB-4CC1-8EE1-A63F3D7C10FC}" type="parTrans" cxnId="{93A26318-01B3-42A1-AF06-FB7FC9042C38}">
      <dgm:prSet/>
      <dgm:spPr/>
      <dgm:t>
        <a:bodyPr/>
        <a:lstStyle/>
        <a:p>
          <a:endParaRPr lang="en-US"/>
        </a:p>
      </dgm:t>
    </dgm:pt>
    <dgm:pt modelId="{56275F9E-C72D-4781-9F2A-861A485BB113}" type="sibTrans" cxnId="{93A26318-01B3-42A1-AF06-FB7FC9042C38}">
      <dgm:prSet/>
      <dgm:spPr/>
      <dgm:t>
        <a:bodyPr/>
        <a:lstStyle/>
        <a:p>
          <a:endParaRPr lang="en-US"/>
        </a:p>
      </dgm:t>
    </dgm:pt>
    <dgm:pt modelId="{E6E4A315-7280-460B-96AE-1A871B1385DF}" type="pres">
      <dgm:prSet presAssocID="{59113B13-D551-46F4-9E54-8D52D75F7E61}" presName="root" presStyleCnt="0">
        <dgm:presLayoutVars>
          <dgm:dir/>
          <dgm:resizeHandles val="exact"/>
        </dgm:presLayoutVars>
      </dgm:prSet>
      <dgm:spPr/>
    </dgm:pt>
    <dgm:pt modelId="{377E0CAF-A48A-4EAC-8C61-67E522D3D10D}" type="pres">
      <dgm:prSet presAssocID="{8AFF7C9C-8343-471C-8780-F1CB25D7F3CD}" presName="compNode" presStyleCnt="0"/>
      <dgm:spPr/>
    </dgm:pt>
    <dgm:pt modelId="{A70E1530-E024-4CA1-BB3F-9611E489AEFD}" type="pres">
      <dgm:prSet presAssocID="{8AFF7C9C-8343-471C-8780-F1CB25D7F3CD}" presName="bgRect" presStyleLbl="bgShp" presStyleIdx="0" presStyleCnt="3"/>
      <dgm:spPr/>
    </dgm:pt>
    <dgm:pt modelId="{92B6AB93-A0F3-47BA-AEEE-1ACE25A7F4F9}" type="pres">
      <dgm:prSet presAssocID="{8AFF7C9C-8343-471C-8780-F1CB25D7F3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1EBCC26-4F8F-4209-B704-F6CF596578F5}" type="pres">
      <dgm:prSet presAssocID="{8AFF7C9C-8343-471C-8780-F1CB25D7F3CD}" presName="spaceRect" presStyleCnt="0"/>
      <dgm:spPr/>
    </dgm:pt>
    <dgm:pt modelId="{B72024FA-6DBC-46BB-B13B-22794BBABD76}" type="pres">
      <dgm:prSet presAssocID="{8AFF7C9C-8343-471C-8780-F1CB25D7F3CD}" presName="parTx" presStyleLbl="revTx" presStyleIdx="0" presStyleCnt="3">
        <dgm:presLayoutVars>
          <dgm:chMax val="0"/>
          <dgm:chPref val="0"/>
        </dgm:presLayoutVars>
      </dgm:prSet>
      <dgm:spPr/>
    </dgm:pt>
    <dgm:pt modelId="{F85A1459-3ADF-48FF-BDB4-F8EE38D7A0BE}" type="pres">
      <dgm:prSet presAssocID="{4C5DB7CE-0542-4DC6-B3EA-2D500B8664E5}" presName="sibTrans" presStyleCnt="0"/>
      <dgm:spPr/>
    </dgm:pt>
    <dgm:pt modelId="{9723E986-5336-4D71-B718-F3FC68ACB1D2}" type="pres">
      <dgm:prSet presAssocID="{E5D1FAF3-77E7-4907-ABC3-C4FFD5B4ADC8}" presName="compNode" presStyleCnt="0"/>
      <dgm:spPr/>
    </dgm:pt>
    <dgm:pt modelId="{909A4F40-0159-4D8B-8583-374519CCD160}" type="pres">
      <dgm:prSet presAssocID="{E5D1FAF3-77E7-4907-ABC3-C4FFD5B4ADC8}" presName="bgRect" presStyleLbl="bgShp" presStyleIdx="1" presStyleCnt="3"/>
      <dgm:spPr/>
    </dgm:pt>
    <dgm:pt modelId="{170D6656-0FED-44AC-A468-DBC7841941F9}" type="pres">
      <dgm:prSet presAssocID="{E5D1FAF3-77E7-4907-ABC3-C4FFD5B4AD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97B8802-E7B2-42EA-9723-35DFDB2ABB02}" type="pres">
      <dgm:prSet presAssocID="{E5D1FAF3-77E7-4907-ABC3-C4FFD5B4ADC8}" presName="spaceRect" presStyleCnt="0"/>
      <dgm:spPr/>
    </dgm:pt>
    <dgm:pt modelId="{14E3ED74-9CA6-4F8E-9A3D-07C2232B9C89}" type="pres">
      <dgm:prSet presAssocID="{E5D1FAF3-77E7-4907-ABC3-C4FFD5B4ADC8}" presName="parTx" presStyleLbl="revTx" presStyleIdx="1" presStyleCnt="3">
        <dgm:presLayoutVars>
          <dgm:chMax val="0"/>
          <dgm:chPref val="0"/>
        </dgm:presLayoutVars>
      </dgm:prSet>
      <dgm:spPr/>
    </dgm:pt>
    <dgm:pt modelId="{A8232CC8-CBED-413E-A5C2-E7A13C4009A6}" type="pres">
      <dgm:prSet presAssocID="{4552B275-5F9D-41A5-9B87-2A715587A89D}" presName="sibTrans" presStyleCnt="0"/>
      <dgm:spPr/>
    </dgm:pt>
    <dgm:pt modelId="{A3284A66-2F7C-4A6B-9EE0-0694F4003D85}" type="pres">
      <dgm:prSet presAssocID="{F7872958-EFCE-480D-B14A-B85638D34397}" presName="compNode" presStyleCnt="0"/>
      <dgm:spPr/>
    </dgm:pt>
    <dgm:pt modelId="{852F5547-18DF-4544-B473-28044F17BC4B}" type="pres">
      <dgm:prSet presAssocID="{F7872958-EFCE-480D-B14A-B85638D34397}" presName="bgRect" presStyleLbl="bgShp" presStyleIdx="2" presStyleCnt="3"/>
      <dgm:spPr/>
    </dgm:pt>
    <dgm:pt modelId="{369687E5-89CC-4286-BF77-4A004256A08F}" type="pres">
      <dgm:prSet presAssocID="{F7872958-EFCE-480D-B14A-B85638D343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ath"/>
        </a:ext>
      </dgm:extLst>
    </dgm:pt>
    <dgm:pt modelId="{EA6CE9B6-0DBA-4BE4-9807-A9BA63D36E7E}" type="pres">
      <dgm:prSet presAssocID="{F7872958-EFCE-480D-B14A-B85638D34397}" presName="spaceRect" presStyleCnt="0"/>
      <dgm:spPr/>
    </dgm:pt>
    <dgm:pt modelId="{67B74F0E-7268-45BD-AD50-6113AA0E12EF}" type="pres">
      <dgm:prSet presAssocID="{F7872958-EFCE-480D-B14A-B85638D343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E483712-3672-4607-940B-365D63F5B429}" srcId="{59113B13-D551-46F4-9E54-8D52D75F7E61}" destId="{8AFF7C9C-8343-471C-8780-F1CB25D7F3CD}" srcOrd="0" destOrd="0" parTransId="{3FE33232-EB72-4108-92F8-7145BCFB0C7C}" sibTransId="{4C5DB7CE-0542-4DC6-B3EA-2D500B8664E5}"/>
    <dgm:cxn modelId="{93A26318-01B3-42A1-AF06-FB7FC9042C38}" srcId="{59113B13-D551-46F4-9E54-8D52D75F7E61}" destId="{F7872958-EFCE-480D-B14A-B85638D34397}" srcOrd="2" destOrd="0" parTransId="{9E405756-DACB-4CC1-8EE1-A63F3D7C10FC}" sibTransId="{56275F9E-C72D-4781-9F2A-861A485BB113}"/>
    <dgm:cxn modelId="{325AD95E-5210-4B5D-AC5B-C6276CE174B1}" type="presOf" srcId="{59113B13-D551-46F4-9E54-8D52D75F7E61}" destId="{E6E4A315-7280-460B-96AE-1A871B1385DF}" srcOrd="0" destOrd="0" presId="urn:microsoft.com/office/officeart/2018/2/layout/IconVerticalSolidList"/>
    <dgm:cxn modelId="{9EEB2160-45EC-4CD9-A8D2-1A7332A45B1A}" type="presOf" srcId="{8AFF7C9C-8343-471C-8780-F1CB25D7F3CD}" destId="{B72024FA-6DBC-46BB-B13B-22794BBABD76}" srcOrd="0" destOrd="0" presId="urn:microsoft.com/office/officeart/2018/2/layout/IconVerticalSolidList"/>
    <dgm:cxn modelId="{D2DB694E-8519-4E65-BBC2-1A12CEB8100B}" type="presOf" srcId="{E5D1FAF3-77E7-4907-ABC3-C4FFD5B4ADC8}" destId="{14E3ED74-9CA6-4F8E-9A3D-07C2232B9C89}" srcOrd="0" destOrd="0" presId="urn:microsoft.com/office/officeart/2018/2/layout/IconVerticalSolidList"/>
    <dgm:cxn modelId="{38C30DBB-5BA7-4474-BD52-42330FA6CF90}" srcId="{59113B13-D551-46F4-9E54-8D52D75F7E61}" destId="{E5D1FAF3-77E7-4907-ABC3-C4FFD5B4ADC8}" srcOrd="1" destOrd="0" parTransId="{59A13E34-24A2-4E4B-81C1-89CD64D66AC8}" sibTransId="{4552B275-5F9D-41A5-9B87-2A715587A89D}"/>
    <dgm:cxn modelId="{569835E4-2448-4012-A29B-4C30C03DCE2D}" type="presOf" srcId="{F7872958-EFCE-480D-B14A-B85638D34397}" destId="{67B74F0E-7268-45BD-AD50-6113AA0E12EF}" srcOrd="0" destOrd="0" presId="urn:microsoft.com/office/officeart/2018/2/layout/IconVerticalSolidList"/>
    <dgm:cxn modelId="{6ABDA68F-950C-4E21-87DE-859DF9C6C125}" type="presParOf" srcId="{E6E4A315-7280-460B-96AE-1A871B1385DF}" destId="{377E0CAF-A48A-4EAC-8C61-67E522D3D10D}" srcOrd="0" destOrd="0" presId="urn:microsoft.com/office/officeart/2018/2/layout/IconVerticalSolidList"/>
    <dgm:cxn modelId="{43E4F83E-EE03-4D63-A5D2-A80BBA7EA082}" type="presParOf" srcId="{377E0CAF-A48A-4EAC-8C61-67E522D3D10D}" destId="{A70E1530-E024-4CA1-BB3F-9611E489AEFD}" srcOrd="0" destOrd="0" presId="urn:microsoft.com/office/officeart/2018/2/layout/IconVerticalSolidList"/>
    <dgm:cxn modelId="{0302DE04-44D7-41A5-8C3A-56961B3D40C6}" type="presParOf" srcId="{377E0CAF-A48A-4EAC-8C61-67E522D3D10D}" destId="{92B6AB93-A0F3-47BA-AEEE-1ACE25A7F4F9}" srcOrd="1" destOrd="0" presId="urn:microsoft.com/office/officeart/2018/2/layout/IconVerticalSolidList"/>
    <dgm:cxn modelId="{2D73C21D-E5DB-446E-B4A8-71B23B9ACF61}" type="presParOf" srcId="{377E0CAF-A48A-4EAC-8C61-67E522D3D10D}" destId="{C1EBCC26-4F8F-4209-B704-F6CF596578F5}" srcOrd="2" destOrd="0" presId="urn:microsoft.com/office/officeart/2018/2/layout/IconVerticalSolidList"/>
    <dgm:cxn modelId="{AB34ECD7-52F0-402B-824A-F46082591077}" type="presParOf" srcId="{377E0CAF-A48A-4EAC-8C61-67E522D3D10D}" destId="{B72024FA-6DBC-46BB-B13B-22794BBABD76}" srcOrd="3" destOrd="0" presId="urn:microsoft.com/office/officeart/2018/2/layout/IconVerticalSolidList"/>
    <dgm:cxn modelId="{11B4C5D2-7026-4B6F-B0C0-8AE40F7B0621}" type="presParOf" srcId="{E6E4A315-7280-460B-96AE-1A871B1385DF}" destId="{F85A1459-3ADF-48FF-BDB4-F8EE38D7A0BE}" srcOrd="1" destOrd="0" presId="urn:microsoft.com/office/officeart/2018/2/layout/IconVerticalSolidList"/>
    <dgm:cxn modelId="{D76F7768-5059-4F04-A786-F86C1BF2F6A3}" type="presParOf" srcId="{E6E4A315-7280-460B-96AE-1A871B1385DF}" destId="{9723E986-5336-4D71-B718-F3FC68ACB1D2}" srcOrd="2" destOrd="0" presId="urn:microsoft.com/office/officeart/2018/2/layout/IconVerticalSolidList"/>
    <dgm:cxn modelId="{0C949346-998A-4CAC-94D0-D20A6CFDCC6C}" type="presParOf" srcId="{9723E986-5336-4D71-B718-F3FC68ACB1D2}" destId="{909A4F40-0159-4D8B-8583-374519CCD160}" srcOrd="0" destOrd="0" presId="urn:microsoft.com/office/officeart/2018/2/layout/IconVerticalSolidList"/>
    <dgm:cxn modelId="{AD2D23FA-514A-4268-B2F7-98E9ACE0CE3F}" type="presParOf" srcId="{9723E986-5336-4D71-B718-F3FC68ACB1D2}" destId="{170D6656-0FED-44AC-A468-DBC7841941F9}" srcOrd="1" destOrd="0" presId="urn:microsoft.com/office/officeart/2018/2/layout/IconVerticalSolidList"/>
    <dgm:cxn modelId="{AB2076F5-0CB7-4691-8A9B-F6509BC054F9}" type="presParOf" srcId="{9723E986-5336-4D71-B718-F3FC68ACB1D2}" destId="{097B8802-E7B2-42EA-9723-35DFDB2ABB02}" srcOrd="2" destOrd="0" presId="urn:microsoft.com/office/officeart/2018/2/layout/IconVerticalSolidList"/>
    <dgm:cxn modelId="{1133D8BC-D4FB-4CD8-977E-F7DA624C16B2}" type="presParOf" srcId="{9723E986-5336-4D71-B718-F3FC68ACB1D2}" destId="{14E3ED74-9CA6-4F8E-9A3D-07C2232B9C89}" srcOrd="3" destOrd="0" presId="urn:microsoft.com/office/officeart/2018/2/layout/IconVerticalSolidList"/>
    <dgm:cxn modelId="{8B7021B9-6723-4CF3-93F8-A997CE9F1AE7}" type="presParOf" srcId="{E6E4A315-7280-460B-96AE-1A871B1385DF}" destId="{A8232CC8-CBED-413E-A5C2-E7A13C4009A6}" srcOrd="3" destOrd="0" presId="urn:microsoft.com/office/officeart/2018/2/layout/IconVerticalSolidList"/>
    <dgm:cxn modelId="{DB26B854-3465-46C1-9530-06E28F220091}" type="presParOf" srcId="{E6E4A315-7280-460B-96AE-1A871B1385DF}" destId="{A3284A66-2F7C-4A6B-9EE0-0694F4003D85}" srcOrd="4" destOrd="0" presId="urn:microsoft.com/office/officeart/2018/2/layout/IconVerticalSolidList"/>
    <dgm:cxn modelId="{C726B21D-67AA-4740-9594-7F4278BCEC50}" type="presParOf" srcId="{A3284A66-2F7C-4A6B-9EE0-0694F4003D85}" destId="{852F5547-18DF-4544-B473-28044F17BC4B}" srcOrd="0" destOrd="0" presId="urn:microsoft.com/office/officeart/2018/2/layout/IconVerticalSolidList"/>
    <dgm:cxn modelId="{84FB5780-0168-4845-841C-3BE29BC25EC6}" type="presParOf" srcId="{A3284A66-2F7C-4A6B-9EE0-0694F4003D85}" destId="{369687E5-89CC-4286-BF77-4A004256A08F}" srcOrd="1" destOrd="0" presId="urn:microsoft.com/office/officeart/2018/2/layout/IconVerticalSolidList"/>
    <dgm:cxn modelId="{BB508B55-383E-4C10-B122-83CA9512476E}" type="presParOf" srcId="{A3284A66-2F7C-4A6B-9EE0-0694F4003D85}" destId="{EA6CE9B6-0DBA-4BE4-9807-A9BA63D36E7E}" srcOrd="2" destOrd="0" presId="urn:microsoft.com/office/officeart/2018/2/layout/IconVerticalSolidList"/>
    <dgm:cxn modelId="{009FF02E-B051-4ACF-A768-ED09B810A9A9}" type="presParOf" srcId="{A3284A66-2F7C-4A6B-9EE0-0694F4003D85}" destId="{67B74F0E-7268-45BD-AD50-6113AA0E12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Pilot study</a:t>
          </a:r>
          <a:endParaRPr lang="en-US" sz="240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EC45700A-6AF2-4894-A513-057670070311}" type="pres">
      <dgm:prSet presAssocID="{4E2384AA-E10E-470C-967E-9D15618E789C}" presName="compNode" presStyleCnt="0"/>
      <dgm:spPr/>
    </dgm:pt>
    <dgm:pt modelId="{49717099-65E5-4770-93D7-3EBD09800204}" type="pres">
      <dgm:prSet presAssocID="{4E2384AA-E10E-470C-967E-9D15618E789C}" presName="bgRect" presStyleLbl="bgShp" presStyleIdx="2" presStyleCnt="9"/>
      <dgm:spPr/>
    </dgm:pt>
    <dgm:pt modelId="{FAE223A5-4FE9-479E-9AD1-1345A8056787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E18A05-6A5F-487C-AE72-DF53167BB5CC}" type="pres">
      <dgm:prSet presAssocID="{4E2384AA-E10E-470C-967E-9D15618E789C}" presName="spaceRect" presStyleCnt="0"/>
      <dgm:spPr/>
    </dgm:pt>
    <dgm:pt modelId="{BF0B826E-99C5-4C7B-AE03-98EACF19D63D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02DC94BD-5E3E-4225-98E1-BF8C76479C66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5290280C-C720-41D1-98F8-1C105DE90E6A}" type="presOf" srcId="{44A510E2-298C-4277-AA69-A675903C5FFD}" destId="{49FD1789-041B-4371-81B1-1870C021CAA8}" srcOrd="0" destOrd="0" presId="urn:microsoft.com/office/officeart/2018/2/layout/IconVerticalSolidList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CA445F65-A3A1-4EC0-9E36-C1640CA6DFDF}" type="presOf" srcId="{E0E895B6-B6F7-4805-BED6-BE8E1BA55EBE}" destId="{AABDF149-94AB-4B85-AC89-165DF230C68B}" srcOrd="0" destOrd="0" presId="urn:microsoft.com/office/officeart/2018/2/layout/IconVerticalSolidList"/>
    <dgm:cxn modelId="{F031906A-82D7-42A5-B341-484B5512BDD5}" type="presOf" srcId="{349428EE-5D12-4835-8B27-04708DA2DBF2}" destId="{2A9EF1D2-786F-4FC3-9C64-0F22BECC4C06}" srcOrd="0" destOrd="0" presId="urn:microsoft.com/office/officeart/2018/2/layout/IconVerticalSolidList"/>
    <dgm:cxn modelId="{AB700A7D-7AD6-48F9-ADEF-0CEDD2B65116}" type="presOf" srcId="{9DD471BB-79BA-42FC-B956-252E6FD0BB1D}" destId="{234D3D9A-DAE2-4497-9845-6BFDB28F2C54}" srcOrd="0" destOrd="0" presId="urn:microsoft.com/office/officeart/2018/2/layout/IconVerticalSolidList"/>
    <dgm:cxn modelId="{FCAF1288-3443-47C6-A4D2-C14B800937D9}" type="presOf" srcId="{4E2384AA-E10E-470C-967E-9D15618E789C}" destId="{BF0B826E-99C5-4C7B-AE03-98EACF19D63D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90166DA9-3CB8-4E2E-90D5-C18C764FC42C}" type="presOf" srcId="{7D71E3F5-2027-4749-9F49-DE285C6A7697}" destId="{C6BC2F67-E6A6-4C02-931B-30518ED2D741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78AA3B2-B3E3-4EA5-8E85-359E3CBD8028}" type="presOf" srcId="{D58E0DC4-2DD5-4312-A303-2E5D780323E7}" destId="{B47EAB95-333C-492C-9FCE-E0C1028289AE}" srcOrd="0" destOrd="0" presId="urn:microsoft.com/office/officeart/2018/2/layout/IconVerticalSolidList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15834FE2-86DE-4E09-8253-27BB8C1D40B5}" type="presOf" srcId="{9D39821C-CDD3-4B19-BF29-F19C58A1BA89}" destId="{827F7E42-70F1-431C-ACB7-1836328F63EB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15EBE5ED-32C5-4343-BB40-723604D80CEB}" type="presOf" srcId="{02234CEA-20D0-40AB-A068-51C3966196CD}" destId="{72CAB2A6-0E96-43C5-9C6C-7B2F84554F7B}" srcOrd="0" destOrd="0" presId="urn:microsoft.com/office/officeart/2018/2/layout/IconVerticalSolidList"/>
    <dgm:cxn modelId="{994A557E-B241-415C-9767-7351AD287928}" type="presParOf" srcId="{8D5F4D9D-0AF0-4DFD-B88D-14426912A5C1}" destId="{2D2D7944-852B-42CF-9988-7986D49411F9}" srcOrd="0" destOrd="0" presId="urn:microsoft.com/office/officeart/2018/2/layout/IconVerticalSolidList"/>
    <dgm:cxn modelId="{8AF4D82F-745E-4EBF-A066-EC15D2523D51}" type="presParOf" srcId="{2D2D7944-852B-42CF-9988-7986D49411F9}" destId="{E2131025-024B-4EDB-A9B0-2E912CA35A4A}" srcOrd="0" destOrd="0" presId="urn:microsoft.com/office/officeart/2018/2/layout/IconVerticalSolidList"/>
    <dgm:cxn modelId="{E971F057-8CBD-425E-BC13-AB1542BAD1EA}" type="presParOf" srcId="{2D2D7944-852B-42CF-9988-7986D49411F9}" destId="{C4A533E3-7224-423A-9AC9-FDA426284205}" srcOrd="1" destOrd="0" presId="urn:microsoft.com/office/officeart/2018/2/layout/IconVerticalSolidList"/>
    <dgm:cxn modelId="{95F88DA1-05C0-447E-8A9F-9DE2065CD21D}" type="presParOf" srcId="{2D2D7944-852B-42CF-9988-7986D49411F9}" destId="{BB916C87-DE94-465C-B344-2D8FEC85C65E}" srcOrd="2" destOrd="0" presId="urn:microsoft.com/office/officeart/2018/2/layout/IconVerticalSolidList"/>
    <dgm:cxn modelId="{4FAF3D53-8C3F-4780-A75A-76ECAA83B0F3}" type="presParOf" srcId="{2D2D7944-852B-42CF-9988-7986D49411F9}" destId="{C6BC2F67-E6A6-4C02-931B-30518ED2D741}" srcOrd="3" destOrd="0" presId="urn:microsoft.com/office/officeart/2018/2/layout/IconVerticalSolidList"/>
    <dgm:cxn modelId="{B736F7AE-2895-4FDC-98C5-14DB85F6F039}" type="presParOf" srcId="{8D5F4D9D-0AF0-4DFD-B88D-14426912A5C1}" destId="{34E3128E-2B52-4C3C-8E95-A1E48C578486}" srcOrd="1" destOrd="0" presId="urn:microsoft.com/office/officeart/2018/2/layout/IconVerticalSolidList"/>
    <dgm:cxn modelId="{56AFA3F5-5206-40D6-9F81-E11CE73A2BBB}" type="presParOf" srcId="{8D5F4D9D-0AF0-4DFD-B88D-14426912A5C1}" destId="{88F8FAB5-8871-4842-9217-4D034E9E1404}" srcOrd="2" destOrd="0" presId="urn:microsoft.com/office/officeart/2018/2/layout/IconVerticalSolidList"/>
    <dgm:cxn modelId="{996CDBDF-92DB-4416-938C-8C84898D3E3C}" type="presParOf" srcId="{88F8FAB5-8871-4842-9217-4D034E9E1404}" destId="{6778207B-2338-49AA-B3AB-05EEA65D9488}" srcOrd="0" destOrd="0" presId="urn:microsoft.com/office/officeart/2018/2/layout/IconVerticalSolidList"/>
    <dgm:cxn modelId="{F4CA19AE-55EA-4BC3-9295-D5ED4BBE9E39}" type="presParOf" srcId="{88F8FAB5-8871-4842-9217-4D034E9E1404}" destId="{94DE3EF5-7895-43C6-885A-3A72928D3B86}" srcOrd="1" destOrd="0" presId="urn:microsoft.com/office/officeart/2018/2/layout/IconVerticalSolidList"/>
    <dgm:cxn modelId="{4992B30C-3A25-422A-B80B-6B8CF5297482}" type="presParOf" srcId="{88F8FAB5-8871-4842-9217-4D034E9E1404}" destId="{63D28B5B-F407-4306-912D-D9C8229F21C7}" srcOrd="2" destOrd="0" presId="urn:microsoft.com/office/officeart/2018/2/layout/IconVerticalSolidList"/>
    <dgm:cxn modelId="{5701DAC2-C45D-4105-90DC-3DD18B064381}" type="presParOf" srcId="{88F8FAB5-8871-4842-9217-4D034E9E1404}" destId="{827F7E42-70F1-431C-ACB7-1836328F63EB}" srcOrd="3" destOrd="0" presId="urn:microsoft.com/office/officeart/2018/2/layout/IconVerticalSolidList"/>
    <dgm:cxn modelId="{2ECF1B9C-063D-4938-80BF-1CDD98FFE268}" type="presParOf" srcId="{8D5F4D9D-0AF0-4DFD-B88D-14426912A5C1}" destId="{DB16DE15-E8E9-4E0E-BDB7-2F05D94ABFC6}" srcOrd="3" destOrd="0" presId="urn:microsoft.com/office/officeart/2018/2/layout/IconVerticalSolidList"/>
    <dgm:cxn modelId="{F05B80AC-5EB6-4A28-90CD-E5B5B697E35C}" type="presParOf" srcId="{8D5F4D9D-0AF0-4DFD-B88D-14426912A5C1}" destId="{EC45700A-6AF2-4894-A513-057670070311}" srcOrd="4" destOrd="0" presId="urn:microsoft.com/office/officeart/2018/2/layout/IconVerticalSolidList"/>
    <dgm:cxn modelId="{6C78B508-3E75-448C-9BC4-8F194DA67018}" type="presParOf" srcId="{EC45700A-6AF2-4894-A513-057670070311}" destId="{49717099-65E5-4770-93D7-3EBD09800204}" srcOrd="0" destOrd="0" presId="urn:microsoft.com/office/officeart/2018/2/layout/IconVerticalSolidList"/>
    <dgm:cxn modelId="{3979ACCD-F7EF-4212-A4E4-C04163058524}" type="presParOf" srcId="{EC45700A-6AF2-4894-A513-057670070311}" destId="{FAE223A5-4FE9-479E-9AD1-1345A8056787}" srcOrd="1" destOrd="0" presId="urn:microsoft.com/office/officeart/2018/2/layout/IconVerticalSolidList"/>
    <dgm:cxn modelId="{1AC2D164-E918-45D1-9748-C22B5A36B7D8}" type="presParOf" srcId="{EC45700A-6AF2-4894-A513-057670070311}" destId="{BBE18A05-6A5F-487C-AE72-DF53167BB5CC}" srcOrd="2" destOrd="0" presId="urn:microsoft.com/office/officeart/2018/2/layout/IconVerticalSolidList"/>
    <dgm:cxn modelId="{919E7B17-10F6-4E54-A356-9FF3DACF019D}" type="presParOf" srcId="{EC45700A-6AF2-4894-A513-057670070311}" destId="{BF0B826E-99C5-4C7B-AE03-98EACF19D63D}" srcOrd="3" destOrd="0" presId="urn:microsoft.com/office/officeart/2018/2/layout/IconVerticalSolidList"/>
    <dgm:cxn modelId="{EA4D018C-5C4F-4CD1-BDE7-AB4D3074E711}" type="presParOf" srcId="{8D5F4D9D-0AF0-4DFD-B88D-14426912A5C1}" destId="{02DC94BD-5E3E-4225-98E1-BF8C76479C66}" srcOrd="5" destOrd="0" presId="urn:microsoft.com/office/officeart/2018/2/layout/IconVerticalSolidList"/>
    <dgm:cxn modelId="{4393BEFB-09D2-41BD-95A5-8AFF7E3B348E}" type="presParOf" srcId="{8D5F4D9D-0AF0-4DFD-B88D-14426912A5C1}" destId="{9BA41D81-CDF8-43F4-9942-BB65E1A4932D}" srcOrd="6" destOrd="0" presId="urn:microsoft.com/office/officeart/2018/2/layout/IconVerticalSolidList"/>
    <dgm:cxn modelId="{F0619CF2-693F-43EB-B9A4-837DA8D98F1D}" type="presParOf" srcId="{9BA41D81-CDF8-43F4-9942-BB65E1A4932D}" destId="{D6063AC8-1824-46A6-9F3A-354B95BFD657}" srcOrd="0" destOrd="0" presId="urn:microsoft.com/office/officeart/2018/2/layout/IconVerticalSolidList"/>
    <dgm:cxn modelId="{7EC03A50-EA7F-45D2-904B-98FCF32EDC21}" type="presParOf" srcId="{9BA41D81-CDF8-43F4-9942-BB65E1A4932D}" destId="{72A7AE68-6B5D-495C-94B9-80F7DDDAF6E5}" srcOrd="1" destOrd="0" presId="urn:microsoft.com/office/officeart/2018/2/layout/IconVerticalSolidList"/>
    <dgm:cxn modelId="{4DC4F430-347F-4471-913D-5D7CFA6AA84F}" type="presParOf" srcId="{9BA41D81-CDF8-43F4-9942-BB65E1A4932D}" destId="{52ED0048-305B-4C32-ABD2-5C306ADD6BEE}" srcOrd="2" destOrd="0" presId="urn:microsoft.com/office/officeart/2018/2/layout/IconVerticalSolidList"/>
    <dgm:cxn modelId="{20550937-3AE4-433E-AE80-AB24227BA598}" type="presParOf" srcId="{9BA41D81-CDF8-43F4-9942-BB65E1A4932D}" destId="{49FD1789-041B-4371-81B1-1870C021CAA8}" srcOrd="3" destOrd="0" presId="urn:microsoft.com/office/officeart/2018/2/layout/IconVerticalSolidList"/>
    <dgm:cxn modelId="{D2CEA588-82A0-444B-8CE9-E9C73D5CBA6F}" type="presParOf" srcId="{8D5F4D9D-0AF0-4DFD-B88D-14426912A5C1}" destId="{EA168DD4-245A-40AB-9A71-11288CFC511D}" srcOrd="7" destOrd="0" presId="urn:microsoft.com/office/officeart/2018/2/layout/IconVerticalSolidList"/>
    <dgm:cxn modelId="{042544DE-B215-44B1-B43E-69FB4D251704}" type="presParOf" srcId="{8D5F4D9D-0AF0-4DFD-B88D-14426912A5C1}" destId="{F619D99F-DE21-49A2-A9BE-6F0749983711}" srcOrd="8" destOrd="0" presId="urn:microsoft.com/office/officeart/2018/2/layout/IconVerticalSolidList"/>
    <dgm:cxn modelId="{A56F1B09-DB2D-4467-BCE2-5D06AB0E544F}" type="presParOf" srcId="{F619D99F-DE21-49A2-A9BE-6F0749983711}" destId="{3DC28443-E1BE-4461-B633-B90882231B08}" srcOrd="0" destOrd="0" presId="urn:microsoft.com/office/officeart/2018/2/layout/IconVerticalSolidList"/>
    <dgm:cxn modelId="{5A8CDCB5-6CC6-4012-819F-1E74212F3738}" type="presParOf" srcId="{F619D99F-DE21-49A2-A9BE-6F0749983711}" destId="{24F3F3B0-3ABC-4B01-8BE5-FB9C274D368F}" srcOrd="1" destOrd="0" presId="urn:microsoft.com/office/officeart/2018/2/layout/IconVerticalSolidList"/>
    <dgm:cxn modelId="{095A70A2-1BC4-4596-BEA6-D36E377BD0BF}" type="presParOf" srcId="{F619D99F-DE21-49A2-A9BE-6F0749983711}" destId="{DA4F6AA4-D052-4104-8485-FAD5857ED73E}" srcOrd="2" destOrd="0" presId="urn:microsoft.com/office/officeart/2018/2/layout/IconVerticalSolidList"/>
    <dgm:cxn modelId="{80019225-ECE2-4911-AD76-026DB07C2C7F}" type="presParOf" srcId="{F619D99F-DE21-49A2-A9BE-6F0749983711}" destId="{234D3D9A-DAE2-4497-9845-6BFDB28F2C54}" srcOrd="3" destOrd="0" presId="urn:microsoft.com/office/officeart/2018/2/layout/IconVerticalSolidList"/>
    <dgm:cxn modelId="{E1029DA9-54D6-4FF2-AE13-F08061013924}" type="presParOf" srcId="{8D5F4D9D-0AF0-4DFD-B88D-14426912A5C1}" destId="{E0444457-A00B-43AA-B45A-62C50A53EFF4}" srcOrd="9" destOrd="0" presId="urn:microsoft.com/office/officeart/2018/2/layout/IconVerticalSolidList"/>
    <dgm:cxn modelId="{AAD9F268-1CC1-4CA7-AFF2-C4AEA9B57A91}" type="presParOf" srcId="{8D5F4D9D-0AF0-4DFD-B88D-14426912A5C1}" destId="{4DDBF2DD-E53F-4900-81C9-B05F1F7089D6}" srcOrd="10" destOrd="0" presId="urn:microsoft.com/office/officeart/2018/2/layout/IconVerticalSolidList"/>
    <dgm:cxn modelId="{9D39FD09-2EAA-4A1F-A2BE-25F74F2CB1E7}" type="presParOf" srcId="{4DDBF2DD-E53F-4900-81C9-B05F1F7089D6}" destId="{90EAB018-5F6E-4367-BAA6-6171B10E6CDB}" srcOrd="0" destOrd="0" presId="urn:microsoft.com/office/officeart/2018/2/layout/IconVerticalSolidList"/>
    <dgm:cxn modelId="{440C81EA-EFC7-4413-9414-666E98DCC357}" type="presParOf" srcId="{4DDBF2DD-E53F-4900-81C9-B05F1F7089D6}" destId="{4202C684-E266-4A85-85EA-304A1AAFF6D1}" srcOrd="1" destOrd="0" presId="urn:microsoft.com/office/officeart/2018/2/layout/IconVerticalSolidList"/>
    <dgm:cxn modelId="{E8DEAD36-532F-49ED-B15B-846FBB040DF0}" type="presParOf" srcId="{4DDBF2DD-E53F-4900-81C9-B05F1F7089D6}" destId="{9DB6866A-9ED5-497E-A1CA-D313B651DF9F}" srcOrd="2" destOrd="0" presId="urn:microsoft.com/office/officeart/2018/2/layout/IconVerticalSolidList"/>
    <dgm:cxn modelId="{DB02EDA2-A1F2-435C-B0EC-20DB84357BD6}" type="presParOf" srcId="{4DDBF2DD-E53F-4900-81C9-B05F1F7089D6}" destId="{2A9EF1D2-786F-4FC3-9C64-0F22BECC4C06}" srcOrd="3" destOrd="0" presId="urn:microsoft.com/office/officeart/2018/2/layout/IconVerticalSolidList"/>
    <dgm:cxn modelId="{614428FE-CAE7-489D-94C9-2DCFEA6CA2D2}" type="presParOf" srcId="{8D5F4D9D-0AF0-4DFD-B88D-14426912A5C1}" destId="{0C3284B5-46BB-4277-83E8-935159D17EE3}" srcOrd="11" destOrd="0" presId="urn:microsoft.com/office/officeart/2018/2/layout/IconVerticalSolidList"/>
    <dgm:cxn modelId="{7DE64246-C3D8-4672-83E1-206A7580CA8B}" type="presParOf" srcId="{8D5F4D9D-0AF0-4DFD-B88D-14426912A5C1}" destId="{87FABC46-2F69-4F80-A3D7-47AA32E6191B}" srcOrd="12" destOrd="0" presId="urn:microsoft.com/office/officeart/2018/2/layout/IconVerticalSolidList"/>
    <dgm:cxn modelId="{1814A156-FE65-4B84-AC77-F340B869F661}" type="presParOf" srcId="{87FABC46-2F69-4F80-A3D7-47AA32E6191B}" destId="{FB0A6203-A5E5-4C4E-84F7-014FC7612480}" srcOrd="0" destOrd="0" presId="urn:microsoft.com/office/officeart/2018/2/layout/IconVerticalSolidList"/>
    <dgm:cxn modelId="{CC70373E-5D52-4A3B-A6EF-07102C7DC17C}" type="presParOf" srcId="{87FABC46-2F69-4F80-A3D7-47AA32E6191B}" destId="{9D833D74-59AB-441D-91C8-A052D68C459E}" srcOrd="1" destOrd="0" presId="urn:microsoft.com/office/officeart/2018/2/layout/IconVerticalSolidList"/>
    <dgm:cxn modelId="{022DEC62-EC18-47D7-AEC0-24C0ECF1EDBE}" type="presParOf" srcId="{87FABC46-2F69-4F80-A3D7-47AA32E6191B}" destId="{AFCA92D6-651C-4938-802B-19222C4CB3A5}" srcOrd="2" destOrd="0" presId="urn:microsoft.com/office/officeart/2018/2/layout/IconVerticalSolidList"/>
    <dgm:cxn modelId="{17325F2C-E4A1-42C0-A21A-D7CF1E39E193}" type="presParOf" srcId="{87FABC46-2F69-4F80-A3D7-47AA32E6191B}" destId="{B47EAB95-333C-492C-9FCE-E0C1028289AE}" srcOrd="3" destOrd="0" presId="urn:microsoft.com/office/officeart/2018/2/layout/IconVerticalSolidList"/>
    <dgm:cxn modelId="{CCA8C44D-7BA6-431B-89EB-7C9BE5A97AE4}" type="presParOf" srcId="{8D5F4D9D-0AF0-4DFD-B88D-14426912A5C1}" destId="{483D18DA-047A-4216-89D4-B94B87D6C2B3}" srcOrd="13" destOrd="0" presId="urn:microsoft.com/office/officeart/2018/2/layout/IconVerticalSolidList"/>
    <dgm:cxn modelId="{A49B4DB3-7709-4B83-AE13-5C3A3471FF9B}" type="presParOf" srcId="{8D5F4D9D-0AF0-4DFD-B88D-14426912A5C1}" destId="{76679FCC-81F0-4889-8ADF-573BA9EE0B94}" srcOrd="14" destOrd="0" presId="urn:microsoft.com/office/officeart/2018/2/layout/IconVerticalSolidList"/>
    <dgm:cxn modelId="{A388D648-D592-478F-AE38-0C6CDDC81A92}" type="presParOf" srcId="{76679FCC-81F0-4889-8ADF-573BA9EE0B94}" destId="{1A2D5C25-2211-44A1-8477-C5BE076CFDB0}" srcOrd="0" destOrd="0" presId="urn:microsoft.com/office/officeart/2018/2/layout/IconVerticalSolidList"/>
    <dgm:cxn modelId="{4EE7F5F7-B5A0-426D-9554-869D8116C574}" type="presParOf" srcId="{76679FCC-81F0-4889-8ADF-573BA9EE0B94}" destId="{DD06D3C5-A93F-4944-9FB9-A882F6B22AC6}" srcOrd="1" destOrd="0" presId="urn:microsoft.com/office/officeart/2018/2/layout/IconVerticalSolidList"/>
    <dgm:cxn modelId="{54C6D1DC-97F3-4CE4-89A5-36C00034278D}" type="presParOf" srcId="{76679FCC-81F0-4889-8ADF-573BA9EE0B94}" destId="{AF697C9E-8849-4AFD-BE84-A8EC26BF9F37}" srcOrd="2" destOrd="0" presId="urn:microsoft.com/office/officeart/2018/2/layout/IconVerticalSolidList"/>
    <dgm:cxn modelId="{1E509D89-6117-4280-8989-31A25E18E8DF}" type="presParOf" srcId="{76679FCC-81F0-4889-8ADF-573BA9EE0B94}" destId="{72CAB2A6-0E96-43C5-9C6C-7B2F84554F7B}" srcOrd="3" destOrd="0" presId="urn:microsoft.com/office/officeart/2018/2/layout/IconVerticalSolidList"/>
    <dgm:cxn modelId="{C2778B0A-5911-4192-9992-36A554FD5158}" type="presParOf" srcId="{8D5F4D9D-0AF0-4DFD-B88D-14426912A5C1}" destId="{DB0C2A84-0032-4307-A235-E2C03C61A033}" srcOrd="15" destOrd="0" presId="urn:microsoft.com/office/officeart/2018/2/layout/IconVerticalSolidList"/>
    <dgm:cxn modelId="{6087853C-6101-4EEB-B2BD-D133CA230DEC}" type="presParOf" srcId="{8D5F4D9D-0AF0-4DFD-B88D-14426912A5C1}" destId="{E07BC548-604D-4EB8-A4C4-4672FFF198AC}" srcOrd="16" destOrd="0" presId="urn:microsoft.com/office/officeart/2018/2/layout/IconVerticalSolidList"/>
    <dgm:cxn modelId="{00D4152D-621C-486A-94A5-4969AF389578}" type="presParOf" srcId="{E07BC548-604D-4EB8-A4C4-4672FFF198AC}" destId="{F1B460B6-4E30-4C11-B074-3DF6B7C38F70}" srcOrd="0" destOrd="0" presId="urn:microsoft.com/office/officeart/2018/2/layout/IconVerticalSolidList"/>
    <dgm:cxn modelId="{224BCF8D-A0BF-4494-B169-3A820449084E}" type="presParOf" srcId="{E07BC548-604D-4EB8-A4C4-4672FFF198AC}" destId="{CADB33EF-1254-4D3A-B4FC-2396F41D2F3D}" srcOrd="1" destOrd="0" presId="urn:microsoft.com/office/officeart/2018/2/layout/IconVerticalSolidList"/>
    <dgm:cxn modelId="{DB2C8549-FDF0-4464-B4BA-26E229F0B72C}" type="presParOf" srcId="{E07BC548-604D-4EB8-A4C4-4672FFF198AC}" destId="{A5C6564C-ED67-43BB-8364-F08B1839FE42}" srcOrd="2" destOrd="0" presId="urn:microsoft.com/office/officeart/2018/2/layout/IconVerticalSolidList"/>
    <dgm:cxn modelId="{3322B850-1EDA-4D55-8BF8-BB54115B696B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Pilot</a:t>
          </a:r>
          <a:r>
            <a:rPr lang="es-ES" sz="2400" dirty="0"/>
            <a:t> </a:t>
          </a:r>
          <a:r>
            <a:rPr lang="es-ES" sz="2400" dirty="0" err="1"/>
            <a:t>study</a:t>
          </a:r>
          <a:endParaRPr lang="en-US" sz="2400" dirty="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EC45700A-6AF2-4894-A513-057670070311}" type="pres">
      <dgm:prSet presAssocID="{4E2384AA-E10E-470C-967E-9D15618E789C}" presName="compNode" presStyleCnt="0"/>
      <dgm:spPr/>
    </dgm:pt>
    <dgm:pt modelId="{49717099-65E5-4770-93D7-3EBD09800204}" type="pres">
      <dgm:prSet presAssocID="{4E2384AA-E10E-470C-967E-9D15618E789C}" presName="bgRect" presStyleLbl="bgShp" presStyleIdx="2" presStyleCnt="9"/>
      <dgm:spPr/>
    </dgm:pt>
    <dgm:pt modelId="{FAE223A5-4FE9-479E-9AD1-1345A8056787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E18A05-6A5F-487C-AE72-DF53167BB5CC}" type="pres">
      <dgm:prSet presAssocID="{4E2384AA-E10E-470C-967E-9D15618E789C}" presName="spaceRect" presStyleCnt="0"/>
      <dgm:spPr/>
    </dgm:pt>
    <dgm:pt modelId="{BF0B826E-99C5-4C7B-AE03-98EACF19D63D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568CEC32-61B7-429F-A16E-362F88D90C3E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C4FD090C-951E-4296-B1E6-8DE8F752D85B}" type="presOf" srcId="{44A510E2-298C-4277-AA69-A675903C5FFD}" destId="{49FD1789-041B-4371-81B1-1870C021CAA8}" srcOrd="0" destOrd="0" presId="urn:microsoft.com/office/officeart/2018/2/layout/IconVerticalSolidList"/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9BE0CD2F-B8DC-43D4-AD53-1EA5E4E0C668}" type="presOf" srcId="{4E2384AA-E10E-470C-967E-9D15618E789C}" destId="{BF0B826E-99C5-4C7B-AE03-98EACF19D63D}" srcOrd="0" destOrd="0" presId="urn:microsoft.com/office/officeart/2018/2/layout/IconVerticalSolidList"/>
    <dgm:cxn modelId="{84F9B037-1736-4F1E-8234-EE45027A5AFD}" type="presOf" srcId="{9D39821C-CDD3-4B19-BF29-F19C58A1BA89}" destId="{827F7E42-70F1-431C-ACB7-1836328F63EB}" srcOrd="0" destOrd="0" presId="urn:microsoft.com/office/officeart/2018/2/layout/IconVerticalSolidList"/>
    <dgm:cxn modelId="{3CAFAA67-5072-475E-AEB2-17D9E4342902}" type="presOf" srcId="{02234CEA-20D0-40AB-A068-51C3966196CD}" destId="{72CAB2A6-0E96-43C5-9C6C-7B2F84554F7B}" srcOrd="0" destOrd="0" presId="urn:microsoft.com/office/officeart/2018/2/layout/IconVerticalSolidList"/>
    <dgm:cxn modelId="{93B65C8D-8183-4018-8DC5-9BD08C99BCE4}" type="presOf" srcId="{D58E0DC4-2DD5-4312-A303-2E5D780323E7}" destId="{B47EAB95-333C-492C-9FCE-E0C1028289AE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E8058D9A-F0EC-4418-B8AA-D1FA7583AB5B}" type="presOf" srcId="{349428EE-5D12-4835-8B27-04708DA2DBF2}" destId="{2A9EF1D2-786F-4FC3-9C64-0F22BECC4C06}" srcOrd="0" destOrd="0" presId="urn:microsoft.com/office/officeart/2018/2/layout/IconVerticalSolidList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953BB7C1-0087-4BEE-8EF7-932BB6CB7789}" type="presOf" srcId="{7D71E3F5-2027-4749-9F49-DE285C6A7697}" destId="{C6BC2F67-E6A6-4C02-931B-30518ED2D741}" srcOrd="0" destOrd="0" presId="urn:microsoft.com/office/officeart/2018/2/layout/IconVerticalSolidList"/>
    <dgm:cxn modelId="{7C5CAECA-0842-4DB4-B36A-E40936CB96E3}" type="presOf" srcId="{E0E895B6-B6F7-4805-BED6-BE8E1BA55EBE}" destId="{AABDF149-94AB-4B85-AC89-165DF230C68B}" srcOrd="0" destOrd="0" presId="urn:microsoft.com/office/officeart/2018/2/layout/IconVerticalSolidList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20A1C4E9-AC1E-4295-859B-22F784BCCC93}" type="presOf" srcId="{9DD471BB-79BA-42FC-B956-252E6FD0BB1D}" destId="{234D3D9A-DAE2-4497-9845-6BFDB28F2C54}" srcOrd="0" destOrd="0" presId="urn:microsoft.com/office/officeart/2018/2/layout/IconVerticalSolidList"/>
    <dgm:cxn modelId="{1EC65BA5-480C-4BF3-807A-ECC57C3AF5B6}" type="presParOf" srcId="{8D5F4D9D-0AF0-4DFD-B88D-14426912A5C1}" destId="{2D2D7944-852B-42CF-9988-7986D49411F9}" srcOrd="0" destOrd="0" presId="urn:microsoft.com/office/officeart/2018/2/layout/IconVerticalSolidList"/>
    <dgm:cxn modelId="{9C656B82-CC2B-4127-AB1F-3DDE93551E56}" type="presParOf" srcId="{2D2D7944-852B-42CF-9988-7986D49411F9}" destId="{E2131025-024B-4EDB-A9B0-2E912CA35A4A}" srcOrd="0" destOrd="0" presId="urn:microsoft.com/office/officeart/2018/2/layout/IconVerticalSolidList"/>
    <dgm:cxn modelId="{04A6DC65-A111-406A-BAE0-657F22D6F2FC}" type="presParOf" srcId="{2D2D7944-852B-42CF-9988-7986D49411F9}" destId="{C4A533E3-7224-423A-9AC9-FDA426284205}" srcOrd="1" destOrd="0" presId="urn:microsoft.com/office/officeart/2018/2/layout/IconVerticalSolidList"/>
    <dgm:cxn modelId="{EA8E86C5-718E-4517-A5B5-4932F388B191}" type="presParOf" srcId="{2D2D7944-852B-42CF-9988-7986D49411F9}" destId="{BB916C87-DE94-465C-B344-2D8FEC85C65E}" srcOrd="2" destOrd="0" presId="urn:microsoft.com/office/officeart/2018/2/layout/IconVerticalSolidList"/>
    <dgm:cxn modelId="{CB0DFA64-44F2-4CB5-90B8-FA9BFF5F0B49}" type="presParOf" srcId="{2D2D7944-852B-42CF-9988-7986D49411F9}" destId="{C6BC2F67-E6A6-4C02-931B-30518ED2D741}" srcOrd="3" destOrd="0" presId="urn:microsoft.com/office/officeart/2018/2/layout/IconVerticalSolidList"/>
    <dgm:cxn modelId="{71ED47BF-1591-47D7-A6D2-ECED009C611D}" type="presParOf" srcId="{8D5F4D9D-0AF0-4DFD-B88D-14426912A5C1}" destId="{34E3128E-2B52-4C3C-8E95-A1E48C578486}" srcOrd="1" destOrd="0" presId="urn:microsoft.com/office/officeart/2018/2/layout/IconVerticalSolidList"/>
    <dgm:cxn modelId="{19FC66C9-0891-4CFB-8A96-1B11E9448331}" type="presParOf" srcId="{8D5F4D9D-0AF0-4DFD-B88D-14426912A5C1}" destId="{88F8FAB5-8871-4842-9217-4D034E9E1404}" srcOrd="2" destOrd="0" presId="urn:microsoft.com/office/officeart/2018/2/layout/IconVerticalSolidList"/>
    <dgm:cxn modelId="{195003A8-53E5-45D4-B74F-BD87C84C0D46}" type="presParOf" srcId="{88F8FAB5-8871-4842-9217-4D034E9E1404}" destId="{6778207B-2338-49AA-B3AB-05EEA65D9488}" srcOrd="0" destOrd="0" presId="urn:microsoft.com/office/officeart/2018/2/layout/IconVerticalSolidList"/>
    <dgm:cxn modelId="{CB9AFD46-F844-4346-9A77-41754727EE8D}" type="presParOf" srcId="{88F8FAB5-8871-4842-9217-4D034E9E1404}" destId="{94DE3EF5-7895-43C6-885A-3A72928D3B86}" srcOrd="1" destOrd="0" presId="urn:microsoft.com/office/officeart/2018/2/layout/IconVerticalSolidList"/>
    <dgm:cxn modelId="{F924E8BE-0E4D-4427-ACB5-2FBFB965814F}" type="presParOf" srcId="{88F8FAB5-8871-4842-9217-4D034E9E1404}" destId="{63D28B5B-F407-4306-912D-D9C8229F21C7}" srcOrd="2" destOrd="0" presId="urn:microsoft.com/office/officeart/2018/2/layout/IconVerticalSolidList"/>
    <dgm:cxn modelId="{D02E7045-50B6-4A9B-B188-79AAAEBCD3BC}" type="presParOf" srcId="{88F8FAB5-8871-4842-9217-4D034E9E1404}" destId="{827F7E42-70F1-431C-ACB7-1836328F63EB}" srcOrd="3" destOrd="0" presId="urn:microsoft.com/office/officeart/2018/2/layout/IconVerticalSolidList"/>
    <dgm:cxn modelId="{F3ADEAFF-1766-4287-8541-83AE53D929F3}" type="presParOf" srcId="{8D5F4D9D-0AF0-4DFD-B88D-14426912A5C1}" destId="{DB16DE15-E8E9-4E0E-BDB7-2F05D94ABFC6}" srcOrd="3" destOrd="0" presId="urn:microsoft.com/office/officeart/2018/2/layout/IconVerticalSolidList"/>
    <dgm:cxn modelId="{93DFE26F-01C1-486C-A9CF-926BC762415F}" type="presParOf" srcId="{8D5F4D9D-0AF0-4DFD-B88D-14426912A5C1}" destId="{EC45700A-6AF2-4894-A513-057670070311}" srcOrd="4" destOrd="0" presId="urn:microsoft.com/office/officeart/2018/2/layout/IconVerticalSolidList"/>
    <dgm:cxn modelId="{91854D0B-2898-4C2D-964E-CE98523F2464}" type="presParOf" srcId="{EC45700A-6AF2-4894-A513-057670070311}" destId="{49717099-65E5-4770-93D7-3EBD09800204}" srcOrd="0" destOrd="0" presId="urn:microsoft.com/office/officeart/2018/2/layout/IconVerticalSolidList"/>
    <dgm:cxn modelId="{11CA6833-27CF-4887-8522-CD4FD0EEDB14}" type="presParOf" srcId="{EC45700A-6AF2-4894-A513-057670070311}" destId="{FAE223A5-4FE9-479E-9AD1-1345A8056787}" srcOrd="1" destOrd="0" presId="urn:microsoft.com/office/officeart/2018/2/layout/IconVerticalSolidList"/>
    <dgm:cxn modelId="{2493E807-40A1-480D-AAB7-F16D641147A6}" type="presParOf" srcId="{EC45700A-6AF2-4894-A513-057670070311}" destId="{BBE18A05-6A5F-487C-AE72-DF53167BB5CC}" srcOrd="2" destOrd="0" presId="urn:microsoft.com/office/officeart/2018/2/layout/IconVerticalSolidList"/>
    <dgm:cxn modelId="{F0E90E04-FD16-439B-853F-EC843D1541A8}" type="presParOf" srcId="{EC45700A-6AF2-4894-A513-057670070311}" destId="{BF0B826E-99C5-4C7B-AE03-98EACF19D63D}" srcOrd="3" destOrd="0" presId="urn:microsoft.com/office/officeart/2018/2/layout/IconVerticalSolidList"/>
    <dgm:cxn modelId="{E36730B8-950C-4A9F-97C3-8FF103012624}" type="presParOf" srcId="{8D5F4D9D-0AF0-4DFD-B88D-14426912A5C1}" destId="{568CEC32-61B7-429F-A16E-362F88D90C3E}" srcOrd="5" destOrd="0" presId="urn:microsoft.com/office/officeart/2018/2/layout/IconVerticalSolidList"/>
    <dgm:cxn modelId="{3B72A84F-CCBB-42DF-893B-10D7F797E9C1}" type="presParOf" srcId="{8D5F4D9D-0AF0-4DFD-B88D-14426912A5C1}" destId="{9BA41D81-CDF8-43F4-9942-BB65E1A4932D}" srcOrd="6" destOrd="0" presId="urn:microsoft.com/office/officeart/2018/2/layout/IconVerticalSolidList"/>
    <dgm:cxn modelId="{EDF2BD58-F839-41A7-A364-D9775BDEF9AD}" type="presParOf" srcId="{9BA41D81-CDF8-43F4-9942-BB65E1A4932D}" destId="{D6063AC8-1824-46A6-9F3A-354B95BFD657}" srcOrd="0" destOrd="0" presId="urn:microsoft.com/office/officeart/2018/2/layout/IconVerticalSolidList"/>
    <dgm:cxn modelId="{502EFCA9-A431-423C-9A2D-F587217C94D0}" type="presParOf" srcId="{9BA41D81-CDF8-43F4-9942-BB65E1A4932D}" destId="{72A7AE68-6B5D-495C-94B9-80F7DDDAF6E5}" srcOrd="1" destOrd="0" presId="urn:microsoft.com/office/officeart/2018/2/layout/IconVerticalSolidList"/>
    <dgm:cxn modelId="{6D2E74DA-4809-4B4C-9D28-042D397E9492}" type="presParOf" srcId="{9BA41D81-CDF8-43F4-9942-BB65E1A4932D}" destId="{52ED0048-305B-4C32-ABD2-5C306ADD6BEE}" srcOrd="2" destOrd="0" presId="urn:microsoft.com/office/officeart/2018/2/layout/IconVerticalSolidList"/>
    <dgm:cxn modelId="{BC918652-93A8-41BA-B594-E4191E9606E7}" type="presParOf" srcId="{9BA41D81-CDF8-43F4-9942-BB65E1A4932D}" destId="{49FD1789-041B-4371-81B1-1870C021CAA8}" srcOrd="3" destOrd="0" presId="urn:microsoft.com/office/officeart/2018/2/layout/IconVerticalSolidList"/>
    <dgm:cxn modelId="{12801AC8-8A78-471A-8672-24398535B518}" type="presParOf" srcId="{8D5F4D9D-0AF0-4DFD-B88D-14426912A5C1}" destId="{EA168DD4-245A-40AB-9A71-11288CFC511D}" srcOrd="7" destOrd="0" presId="urn:microsoft.com/office/officeart/2018/2/layout/IconVerticalSolidList"/>
    <dgm:cxn modelId="{D2AD60CC-FCEE-4500-9BBC-B90ACB35AA7A}" type="presParOf" srcId="{8D5F4D9D-0AF0-4DFD-B88D-14426912A5C1}" destId="{F619D99F-DE21-49A2-A9BE-6F0749983711}" srcOrd="8" destOrd="0" presId="urn:microsoft.com/office/officeart/2018/2/layout/IconVerticalSolidList"/>
    <dgm:cxn modelId="{4A4D41F3-68C2-491A-BB24-7BF1CCF59FA7}" type="presParOf" srcId="{F619D99F-DE21-49A2-A9BE-6F0749983711}" destId="{3DC28443-E1BE-4461-B633-B90882231B08}" srcOrd="0" destOrd="0" presId="urn:microsoft.com/office/officeart/2018/2/layout/IconVerticalSolidList"/>
    <dgm:cxn modelId="{F5F10EAA-02D7-4110-8F0A-A5D2C9A2BE6D}" type="presParOf" srcId="{F619D99F-DE21-49A2-A9BE-6F0749983711}" destId="{24F3F3B0-3ABC-4B01-8BE5-FB9C274D368F}" srcOrd="1" destOrd="0" presId="urn:microsoft.com/office/officeart/2018/2/layout/IconVerticalSolidList"/>
    <dgm:cxn modelId="{E6D55D57-1898-47FD-A8C0-0B1100FF3A33}" type="presParOf" srcId="{F619D99F-DE21-49A2-A9BE-6F0749983711}" destId="{DA4F6AA4-D052-4104-8485-FAD5857ED73E}" srcOrd="2" destOrd="0" presId="urn:microsoft.com/office/officeart/2018/2/layout/IconVerticalSolidList"/>
    <dgm:cxn modelId="{04408FF3-EE02-4D9A-89A7-A59A12A57761}" type="presParOf" srcId="{F619D99F-DE21-49A2-A9BE-6F0749983711}" destId="{234D3D9A-DAE2-4497-9845-6BFDB28F2C54}" srcOrd="3" destOrd="0" presId="urn:microsoft.com/office/officeart/2018/2/layout/IconVerticalSolidList"/>
    <dgm:cxn modelId="{BA99790C-30E1-486B-85F8-225AB5995337}" type="presParOf" srcId="{8D5F4D9D-0AF0-4DFD-B88D-14426912A5C1}" destId="{E0444457-A00B-43AA-B45A-62C50A53EFF4}" srcOrd="9" destOrd="0" presId="urn:microsoft.com/office/officeart/2018/2/layout/IconVerticalSolidList"/>
    <dgm:cxn modelId="{504B1D59-7505-40AC-84D1-5C7660DC04FA}" type="presParOf" srcId="{8D5F4D9D-0AF0-4DFD-B88D-14426912A5C1}" destId="{4DDBF2DD-E53F-4900-81C9-B05F1F7089D6}" srcOrd="10" destOrd="0" presId="urn:microsoft.com/office/officeart/2018/2/layout/IconVerticalSolidList"/>
    <dgm:cxn modelId="{33940A84-F6E7-43BE-97CD-E4E269F6D0E0}" type="presParOf" srcId="{4DDBF2DD-E53F-4900-81C9-B05F1F7089D6}" destId="{90EAB018-5F6E-4367-BAA6-6171B10E6CDB}" srcOrd="0" destOrd="0" presId="urn:microsoft.com/office/officeart/2018/2/layout/IconVerticalSolidList"/>
    <dgm:cxn modelId="{341A88A2-10B4-49D6-8430-1FCEDF468AF6}" type="presParOf" srcId="{4DDBF2DD-E53F-4900-81C9-B05F1F7089D6}" destId="{4202C684-E266-4A85-85EA-304A1AAFF6D1}" srcOrd="1" destOrd="0" presId="urn:microsoft.com/office/officeart/2018/2/layout/IconVerticalSolidList"/>
    <dgm:cxn modelId="{042A2060-5EFF-4FA8-95DB-2DC845101500}" type="presParOf" srcId="{4DDBF2DD-E53F-4900-81C9-B05F1F7089D6}" destId="{9DB6866A-9ED5-497E-A1CA-D313B651DF9F}" srcOrd="2" destOrd="0" presId="urn:microsoft.com/office/officeart/2018/2/layout/IconVerticalSolidList"/>
    <dgm:cxn modelId="{0DE4B5A9-C91A-4F74-BFA5-FF14C1B8E7E8}" type="presParOf" srcId="{4DDBF2DD-E53F-4900-81C9-B05F1F7089D6}" destId="{2A9EF1D2-786F-4FC3-9C64-0F22BECC4C06}" srcOrd="3" destOrd="0" presId="urn:microsoft.com/office/officeart/2018/2/layout/IconVerticalSolidList"/>
    <dgm:cxn modelId="{2E271824-49ED-4158-A6AF-9F13D7A1C815}" type="presParOf" srcId="{8D5F4D9D-0AF0-4DFD-B88D-14426912A5C1}" destId="{0C3284B5-46BB-4277-83E8-935159D17EE3}" srcOrd="11" destOrd="0" presId="urn:microsoft.com/office/officeart/2018/2/layout/IconVerticalSolidList"/>
    <dgm:cxn modelId="{6DE16F63-DFC6-476F-87EE-9E0CB135132D}" type="presParOf" srcId="{8D5F4D9D-0AF0-4DFD-B88D-14426912A5C1}" destId="{87FABC46-2F69-4F80-A3D7-47AA32E6191B}" srcOrd="12" destOrd="0" presId="urn:microsoft.com/office/officeart/2018/2/layout/IconVerticalSolidList"/>
    <dgm:cxn modelId="{B7068B38-AA6F-4532-B672-81EA6B485AEE}" type="presParOf" srcId="{87FABC46-2F69-4F80-A3D7-47AA32E6191B}" destId="{FB0A6203-A5E5-4C4E-84F7-014FC7612480}" srcOrd="0" destOrd="0" presId="urn:microsoft.com/office/officeart/2018/2/layout/IconVerticalSolidList"/>
    <dgm:cxn modelId="{3C87E37F-C075-4B94-AF06-C331637F6488}" type="presParOf" srcId="{87FABC46-2F69-4F80-A3D7-47AA32E6191B}" destId="{9D833D74-59AB-441D-91C8-A052D68C459E}" srcOrd="1" destOrd="0" presId="urn:microsoft.com/office/officeart/2018/2/layout/IconVerticalSolidList"/>
    <dgm:cxn modelId="{ED186734-A530-4F0D-8E6C-D48D913EE1CF}" type="presParOf" srcId="{87FABC46-2F69-4F80-A3D7-47AA32E6191B}" destId="{AFCA92D6-651C-4938-802B-19222C4CB3A5}" srcOrd="2" destOrd="0" presId="urn:microsoft.com/office/officeart/2018/2/layout/IconVerticalSolidList"/>
    <dgm:cxn modelId="{9A88F482-43FD-499A-8BEB-EFDCCEEF3C73}" type="presParOf" srcId="{87FABC46-2F69-4F80-A3D7-47AA32E6191B}" destId="{B47EAB95-333C-492C-9FCE-E0C1028289AE}" srcOrd="3" destOrd="0" presId="urn:microsoft.com/office/officeart/2018/2/layout/IconVerticalSolidList"/>
    <dgm:cxn modelId="{C17DB4B0-E52A-4B2A-A7E5-020044DA31AF}" type="presParOf" srcId="{8D5F4D9D-0AF0-4DFD-B88D-14426912A5C1}" destId="{483D18DA-047A-4216-89D4-B94B87D6C2B3}" srcOrd="13" destOrd="0" presId="urn:microsoft.com/office/officeart/2018/2/layout/IconVerticalSolidList"/>
    <dgm:cxn modelId="{476E0802-B7B3-4BCB-9929-D558F67D506C}" type="presParOf" srcId="{8D5F4D9D-0AF0-4DFD-B88D-14426912A5C1}" destId="{76679FCC-81F0-4889-8ADF-573BA9EE0B94}" srcOrd="14" destOrd="0" presId="urn:microsoft.com/office/officeart/2018/2/layout/IconVerticalSolidList"/>
    <dgm:cxn modelId="{5A66DA8E-7D4C-4379-94B2-561AB47DEB34}" type="presParOf" srcId="{76679FCC-81F0-4889-8ADF-573BA9EE0B94}" destId="{1A2D5C25-2211-44A1-8477-C5BE076CFDB0}" srcOrd="0" destOrd="0" presId="urn:microsoft.com/office/officeart/2018/2/layout/IconVerticalSolidList"/>
    <dgm:cxn modelId="{F13768D4-F757-4EED-8DAA-7F19FA41453C}" type="presParOf" srcId="{76679FCC-81F0-4889-8ADF-573BA9EE0B94}" destId="{DD06D3C5-A93F-4944-9FB9-A882F6B22AC6}" srcOrd="1" destOrd="0" presId="urn:microsoft.com/office/officeart/2018/2/layout/IconVerticalSolidList"/>
    <dgm:cxn modelId="{18C41142-40F5-4A4A-84BE-30F3992F8434}" type="presParOf" srcId="{76679FCC-81F0-4889-8ADF-573BA9EE0B94}" destId="{AF697C9E-8849-4AFD-BE84-A8EC26BF9F37}" srcOrd="2" destOrd="0" presId="urn:microsoft.com/office/officeart/2018/2/layout/IconVerticalSolidList"/>
    <dgm:cxn modelId="{76A78B8E-A2A9-4D32-AF93-F999DCDD8145}" type="presParOf" srcId="{76679FCC-81F0-4889-8ADF-573BA9EE0B94}" destId="{72CAB2A6-0E96-43C5-9C6C-7B2F84554F7B}" srcOrd="3" destOrd="0" presId="urn:microsoft.com/office/officeart/2018/2/layout/IconVerticalSolidList"/>
    <dgm:cxn modelId="{D0695C84-9ECB-4CB7-BE0E-4EC9C3EF3DBA}" type="presParOf" srcId="{8D5F4D9D-0AF0-4DFD-B88D-14426912A5C1}" destId="{DB0C2A84-0032-4307-A235-E2C03C61A033}" srcOrd="15" destOrd="0" presId="urn:microsoft.com/office/officeart/2018/2/layout/IconVerticalSolidList"/>
    <dgm:cxn modelId="{7108B69B-097A-4A45-8F10-BDA33DB50FAF}" type="presParOf" srcId="{8D5F4D9D-0AF0-4DFD-B88D-14426912A5C1}" destId="{E07BC548-604D-4EB8-A4C4-4672FFF198AC}" srcOrd="16" destOrd="0" presId="urn:microsoft.com/office/officeart/2018/2/layout/IconVerticalSolidList"/>
    <dgm:cxn modelId="{9E55C2A4-D7CA-46FD-B013-496016A4FE19}" type="presParOf" srcId="{E07BC548-604D-4EB8-A4C4-4672FFF198AC}" destId="{F1B460B6-4E30-4C11-B074-3DF6B7C38F70}" srcOrd="0" destOrd="0" presId="urn:microsoft.com/office/officeart/2018/2/layout/IconVerticalSolidList"/>
    <dgm:cxn modelId="{113A7592-B974-4EDA-A77C-6916E00B263A}" type="presParOf" srcId="{E07BC548-604D-4EB8-A4C4-4672FFF198AC}" destId="{CADB33EF-1254-4D3A-B4FC-2396F41D2F3D}" srcOrd="1" destOrd="0" presId="urn:microsoft.com/office/officeart/2018/2/layout/IconVerticalSolidList"/>
    <dgm:cxn modelId="{F55F7E38-2D64-46CA-AB00-E9C6E499DFF5}" type="presParOf" srcId="{E07BC548-604D-4EB8-A4C4-4672FFF198AC}" destId="{A5C6564C-ED67-43BB-8364-F08B1839FE42}" srcOrd="2" destOrd="0" presId="urn:microsoft.com/office/officeart/2018/2/layout/IconVerticalSolidList"/>
    <dgm:cxn modelId="{6AEF1D2F-6366-4DA4-8EA7-C76127436A32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137DBD-95F7-411D-AA49-E75C63966BD4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876E6E-C27A-47B1-90F1-6B05B0FFE000}">
      <dgm:prSet/>
      <dgm:spPr/>
      <dgm:t>
        <a:bodyPr/>
        <a:lstStyle/>
        <a:p>
          <a:r>
            <a:rPr lang="es-ES"/>
            <a:t>Aids from the Ministry of Culture</a:t>
          </a:r>
          <a:endParaRPr lang="en-US"/>
        </a:p>
      </dgm:t>
    </dgm:pt>
    <dgm:pt modelId="{AC80031F-CB15-4E53-ADBC-90E0E416C251}" type="parTrans" cxnId="{068079AF-73A8-467F-BBBC-6F123F244D8B}">
      <dgm:prSet/>
      <dgm:spPr/>
      <dgm:t>
        <a:bodyPr/>
        <a:lstStyle/>
        <a:p>
          <a:endParaRPr lang="en-US"/>
        </a:p>
      </dgm:t>
    </dgm:pt>
    <dgm:pt modelId="{10CEBFAF-96AA-4DF3-B714-8A4EEFBF1E80}" type="sibTrans" cxnId="{068079AF-73A8-467F-BBBC-6F123F244D8B}">
      <dgm:prSet/>
      <dgm:spPr/>
      <dgm:t>
        <a:bodyPr/>
        <a:lstStyle/>
        <a:p>
          <a:endParaRPr lang="en-US"/>
        </a:p>
      </dgm:t>
    </dgm:pt>
    <dgm:pt modelId="{05E35581-0FC5-438C-8179-7F80C4484D37}">
      <dgm:prSet/>
      <dgm:spPr/>
      <dgm:t>
        <a:bodyPr/>
        <a:lstStyle/>
        <a:p>
          <a:r>
            <a:rPr lang="es-ES" dirty="0" err="1"/>
            <a:t>Aids</a:t>
          </a:r>
          <a:r>
            <a:rPr lang="es-ES" dirty="0"/>
            <a:t> </a:t>
          </a:r>
          <a:r>
            <a:rPr lang="es-ES" dirty="0" err="1"/>
            <a:t>from</a:t>
          </a:r>
          <a:r>
            <a:rPr lang="es-ES" dirty="0"/>
            <a:t> regional </a:t>
          </a:r>
          <a:r>
            <a:rPr lang="es-ES" dirty="0" err="1"/>
            <a:t>governments</a:t>
          </a:r>
          <a:endParaRPr lang="en-US" dirty="0"/>
        </a:p>
      </dgm:t>
    </dgm:pt>
    <dgm:pt modelId="{BF0CFC8F-F3EF-423C-97F9-FA61B9BF5160}" type="parTrans" cxnId="{B820B9F7-D3BC-4750-B26D-D469CFC9E64A}">
      <dgm:prSet/>
      <dgm:spPr/>
      <dgm:t>
        <a:bodyPr/>
        <a:lstStyle/>
        <a:p>
          <a:endParaRPr lang="en-US"/>
        </a:p>
      </dgm:t>
    </dgm:pt>
    <dgm:pt modelId="{9C931FAD-C836-4DA2-A1C9-39C22DEA949E}" type="sibTrans" cxnId="{B820B9F7-D3BC-4750-B26D-D469CFC9E64A}">
      <dgm:prSet/>
      <dgm:spPr/>
      <dgm:t>
        <a:bodyPr/>
        <a:lstStyle/>
        <a:p>
          <a:endParaRPr lang="en-US"/>
        </a:p>
      </dgm:t>
    </dgm:pt>
    <dgm:pt modelId="{67DF4DD9-CDB4-42F3-93DE-60343523A6C9}">
      <dgm:prSet/>
      <dgm:spPr/>
      <dgm:t>
        <a:bodyPr/>
        <a:lstStyle/>
        <a:p>
          <a:r>
            <a:rPr lang="es-ES"/>
            <a:t>Company membership fees</a:t>
          </a:r>
          <a:endParaRPr lang="en-US"/>
        </a:p>
      </dgm:t>
    </dgm:pt>
    <dgm:pt modelId="{C9CFB3EF-998D-4386-B83A-4B5A9DBEDB07}" type="parTrans" cxnId="{20590C17-219C-4B3B-9F96-381C0AA53EEA}">
      <dgm:prSet/>
      <dgm:spPr/>
      <dgm:t>
        <a:bodyPr/>
        <a:lstStyle/>
        <a:p>
          <a:endParaRPr lang="en-US"/>
        </a:p>
      </dgm:t>
    </dgm:pt>
    <dgm:pt modelId="{40CB520C-BA0C-49B7-8040-66870BA0E084}" type="sibTrans" cxnId="{20590C17-219C-4B3B-9F96-381C0AA53EEA}">
      <dgm:prSet/>
      <dgm:spPr/>
      <dgm:t>
        <a:bodyPr/>
        <a:lstStyle/>
        <a:p>
          <a:endParaRPr lang="en-US"/>
        </a:p>
      </dgm:t>
    </dgm:pt>
    <dgm:pt modelId="{222EE0E3-FB71-4910-B328-521F12E2ED86}">
      <dgm:prSet/>
      <dgm:spPr/>
      <dgm:t>
        <a:bodyPr/>
        <a:lstStyle/>
        <a:p>
          <a:r>
            <a:rPr lang="es-ES"/>
            <a:t>Sublicensing administrative access to other associations</a:t>
          </a:r>
          <a:endParaRPr lang="en-US"/>
        </a:p>
      </dgm:t>
    </dgm:pt>
    <dgm:pt modelId="{A038D93D-ED34-4567-8AA4-2688B5AC083B}" type="parTrans" cxnId="{E25746DC-0ABF-449C-9F1B-24EA67B0807E}">
      <dgm:prSet/>
      <dgm:spPr/>
      <dgm:t>
        <a:bodyPr/>
        <a:lstStyle/>
        <a:p>
          <a:endParaRPr lang="en-US"/>
        </a:p>
      </dgm:t>
    </dgm:pt>
    <dgm:pt modelId="{EFA168B5-6A76-4ADE-A06B-30913CED2B7F}" type="sibTrans" cxnId="{E25746DC-0ABF-449C-9F1B-24EA67B0807E}">
      <dgm:prSet/>
      <dgm:spPr/>
      <dgm:t>
        <a:bodyPr/>
        <a:lstStyle/>
        <a:p>
          <a:endParaRPr lang="en-US"/>
        </a:p>
      </dgm:t>
    </dgm:pt>
    <dgm:pt modelId="{D5C8DA1A-D954-4931-98FF-969F84716637}" type="pres">
      <dgm:prSet presAssocID="{EB137DBD-95F7-411D-AA49-E75C63966BD4}" presName="root" presStyleCnt="0">
        <dgm:presLayoutVars>
          <dgm:dir/>
          <dgm:resizeHandles val="exact"/>
        </dgm:presLayoutVars>
      </dgm:prSet>
      <dgm:spPr/>
    </dgm:pt>
    <dgm:pt modelId="{89845EA8-AF98-42BB-9BB7-A86D218A0E5C}" type="pres">
      <dgm:prSet presAssocID="{28876E6E-C27A-47B1-90F1-6B05B0FFE000}" presName="compNode" presStyleCnt="0"/>
      <dgm:spPr/>
    </dgm:pt>
    <dgm:pt modelId="{7DB81D0B-3116-4895-83BD-116FBFE4BB3D}" type="pres">
      <dgm:prSet presAssocID="{28876E6E-C27A-47B1-90F1-6B05B0FFE0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78AE3F8A-4FD1-4B9D-B84C-65B955BB6E07}" type="pres">
      <dgm:prSet presAssocID="{28876E6E-C27A-47B1-90F1-6B05B0FFE000}" presName="spaceRect" presStyleCnt="0"/>
      <dgm:spPr/>
    </dgm:pt>
    <dgm:pt modelId="{3B00AEA5-A274-48E2-AFAC-FF7E300E7601}" type="pres">
      <dgm:prSet presAssocID="{28876E6E-C27A-47B1-90F1-6B05B0FFE000}" presName="textRect" presStyleLbl="revTx" presStyleIdx="0" presStyleCnt="4">
        <dgm:presLayoutVars>
          <dgm:chMax val="1"/>
          <dgm:chPref val="1"/>
        </dgm:presLayoutVars>
      </dgm:prSet>
      <dgm:spPr/>
    </dgm:pt>
    <dgm:pt modelId="{F7E37659-C90C-431B-B4EC-331B07E6ECDD}" type="pres">
      <dgm:prSet presAssocID="{10CEBFAF-96AA-4DF3-B714-8A4EEFBF1E80}" presName="sibTrans" presStyleCnt="0"/>
      <dgm:spPr/>
    </dgm:pt>
    <dgm:pt modelId="{0037FE0E-F15E-4DD4-B508-377CB69770E2}" type="pres">
      <dgm:prSet presAssocID="{05E35581-0FC5-438C-8179-7F80C4484D37}" presName="compNode" presStyleCnt="0"/>
      <dgm:spPr/>
    </dgm:pt>
    <dgm:pt modelId="{35314587-04D4-409F-A902-A072C9ACDAE5}" type="pres">
      <dgm:prSet presAssocID="{05E35581-0FC5-438C-8179-7F80C4484D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6E01B43B-BCDA-4E5B-A81A-851A9E442060}" type="pres">
      <dgm:prSet presAssocID="{05E35581-0FC5-438C-8179-7F80C4484D37}" presName="spaceRect" presStyleCnt="0"/>
      <dgm:spPr/>
    </dgm:pt>
    <dgm:pt modelId="{2349398B-A581-42BC-9B99-492F6B000EF8}" type="pres">
      <dgm:prSet presAssocID="{05E35581-0FC5-438C-8179-7F80C4484D37}" presName="textRect" presStyleLbl="revTx" presStyleIdx="1" presStyleCnt="4">
        <dgm:presLayoutVars>
          <dgm:chMax val="1"/>
          <dgm:chPref val="1"/>
        </dgm:presLayoutVars>
      </dgm:prSet>
      <dgm:spPr/>
    </dgm:pt>
    <dgm:pt modelId="{2B6A448B-906C-4A40-A122-DDF6D78E48F0}" type="pres">
      <dgm:prSet presAssocID="{9C931FAD-C836-4DA2-A1C9-39C22DEA949E}" presName="sibTrans" presStyleCnt="0"/>
      <dgm:spPr/>
    </dgm:pt>
    <dgm:pt modelId="{B98B812C-826D-435E-BB88-DED0FED44F68}" type="pres">
      <dgm:prSet presAssocID="{67DF4DD9-CDB4-42F3-93DE-60343523A6C9}" presName="compNode" presStyleCnt="0"/>
      <dgm:spPr/>
    </dgm:pt>
    <dgm:pt modelId="{16B147AD-AB8E-4049-A83C-13562E08DD2A}" type="pres">
      <dgm:prSet presAssocID="{67DF4DD9-CDB4-42F3-93DE-60343523A6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E9AA9BC4-7D79-4F0B-BA2C-6150DEC7C26C}" type="pres">
      <dgm:prSet presAssocID="{67DF4DD9-CDB4-42F3-93DE-60343523A6C9}" presName="spaceRect" presStyleCnt="0"/>
      <dgm:spPr/>
    </dgm:pt>
    <dgm:pt modelId="{94982041-5E39-4ECE-A6B9-07F2ACE60C78}" type="pres">
      <dgm:prSet presAssocID="{67DF4DD9-CDB4-42F3-93DE-60343523A6C9}" presName="textRect" presStyleLbl="revTx" presStyleIdx="2" presStyleCnt="4">
        <dgm:presLayoutVars>
          <dgm:chMax val="1"/>
          <dgm:chPref val="1"/>
        </dgm:presLayoutVars>
      </dgm:prSet>
      <dgm:spPr/>
    </dgm:pt>
    <dgm:pt modelId="{747682C3-20F1-4993-88FC-05FA4D242DBA}" type="pres">
      <dgm:prSet presAssocID="{40CB520C-BA0C-49B7-8040-66870BA0E084}" presName="sibTrans" presStyleCnt="0"/>
      <dgm:spPr/>
    </dgm:pt>
    <dgm:pt modelId="{B0543B8D-63FB-4CC7-94B1-1BD783CD819A}" type="pres">
      <dgm:prSet presAssocID="{222EE0E3-FB71-4910-B328-521F12E2ED86}" presName="compNode" presStyleCnt="0"/>
      <dgm:spPr/>
    </dgm:pt>
    <dgm:pt modelId="{233A8B83-9882-4067-8926-C1D85E8DACBC}" type="pres">
      <dgm:prSet presAssocID="{222EE0E3-FB71-4910-B328-521F12E2ED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C12D18D-309D-45EB-B50F-492ABBA0B637}" type="pres">
      <dgm:prSet presAssocID="{222EE0E3-FB71-4910-B328-521F12E2ED86}" presName="spaceRect" presStyleCnt="0"/>
      <dgm:spPr/>
    </dgm:pt>
    <dgm:pt modelId="{5D9031EF-59E4-4240-9F64-DF6782F33282}" type="pres">
      <dgm:prSet presAssocID="{222EE0E3-FB71-4910-B328-521F12E2ED8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8FA8012-4A17-42E8-9217-907974EC2859}" type="presOf" srcId="{EB137DBD-95F7-411D-AA49-E75C63966BD4}" destId="{D5C8DA1A-D954-4931-98FF-969F84716637}" srcOrd="0" destOrd="0" presId="urn:microsoft.com/office/officeart/2018/2/layout/IconLabelList"/>
    <dgm:cxn modelId="{20590C17-219C-4B3B-9F96-381C0AA53EEA}" srcId="{EB137DBD-95F7-411D-AA49-E75C63966BD4}" destId="{67DF4DD9-CDB4-42F3-93DE-60343523A6C9}" srcOrd="2" destOrd="0" parTransId="{C9CFB3EF-998D-4386-B83A-4B5A9DBEDB07}" sibTransId="{40CB520C-BA0C-49B7-8040-66870BA0E084}"/>
    <dgm:cxn modelId="{3022DB1C-936A-4AAD-8030-DDA54A93B153}" type="presOf" srcId="{222EE0E3-FB71-4910-B328-521F12E2ED86}" destId="{5D9031EF-59E4-4240-9F64-DF6782F33282}" srcOrd="0" destOrd="0" presId="urn:microsoft.com/office/officeart/2018/2/layout/IconLabelList"/>
    <dgm:cxn modelId="{D3853E50-C45E-42E5-AFE8-CEC51858FDF7}" type="presOf" srcId="{05E35581-0FC5-438C-8179-7F80C4484D37}" destId="{2349398B-A581-42BC-9B99-492F6B000EF8}" srcOrd="0" destOrd="0" presId="urn:microsoft.com/office/officeart/2018/2/layout/IconLabelList"/>
    <dgm:cxn modelId="{836B5D51-1043-4A99-8A10-2A8C7C6D7B88}" type="presOf" srcId="{67DF4DD9-CDB4-42F3-93DE-60343523A6C9}" destId="{94982041-5E39-4ECE-A6B9-07F2ACE60C78}" srcOrd="0" destOrd="0" presId="urn:microsoft.com/office/officeart/2018/2/layout/IconLabelList"/>
    <dgm:cxn modelId="{068079AF-73A8-467F-BBBC-6F123F244D8B}" srcId="{EB137DBD-95F7-411D-AA49-E75C63966BD4}" destId="{28876E6E-C27A-47B1-90F1-6B05B0FFE000}" srcOrd="0" destOrd="0" parTransId="{AC80031F-CB15-4E53-ADBC-90E0E416C251}" sibTransId="{10CEBFAF-96AA-4DF3-B714-8A4EEFBF1E80}"/>
    <dgm:cxn modelId="{E25746DC-0ABF-449C-9F1B-24EA67B0807E}" srcId="{EB137DBD-95F7-411D-AA49-E75C63966BD4}" destId="{222EE0E3-FB71-4910-B328-521F12E2ED86}" srcOrd="3" destOrd="0" parTransId="{A038D93D-ED34-4567-8AA4-2688B5AC083B}" sibTransId="{EFA168B5-6A76-4ADE-A06B-30913CED2B7F}"/>
    <dgm:cxn modelId="{D20C54E0-9027-44B0-95F8-6E71D7AD1622}" type="presOf" srcId="{28876E6E-C27A-47B1-90F1-6B05B0FFE000}" destId="{3B00AEA5-A274-48E2-AFAC-FF7E300E7601}" srcOrd="0" destOrd="0" presId="urn:microsoft.com/office/officeart/2018/2/layout/IconLabelList"/>
    <dgm:cxn modelId="{B820B9F7-D3BC-4750-B26D-D469CFC9E64A}" srcId="{EB137DBD-95F7-411D-AA49-E75C63966BD4}" destId="{05E35581-0FC5-438C-8179-7F80C4484D37}" srcOrd="1" destOrd="0" parTransId="{BF0CFC8F-F3EF-423C-97F9-FA61B9BF5160}" sibTransId="{9C931FAD-C836-4DA2-A1C9-39C22DEA949E}"/>
    <dgm:cxn modelId="{15330A4B-24F3-4FA3-BD27-906EB9D83736}" type="presParOf" srcId="{D5C8DA1A-D954-4931-98FF-969F84716637}" destId="{89845EA8-AF98-42BB-9BB7-A86D218A0E5C}" srcOrd="0" destOrd="0" presId="urn:microsoft.com/office/officeart/2018/2/layout/IconLabelList"/>
    <dgm:cxn modelId="{011B9E9F-1B9E-4A25-B139-D33C8CE40FFE}" type="presParOf" srcId="{89845EA8-AF98-42BB-9BB7-A86D218A0E5C}" destId="{7DB81D0B-3116-4895-83BD-116FBFE4BB3D}" srcOrd="0" destOrd="0" presId="urn:microsoft.com/office/officeart/2018/2/layout/IconLabelList"/>
    <dgm:cxn modelId="{D68C0F0A-A24C-4459-A0E5-16E6C454B686}" type="presParOf" srcId="{89845EA8-AF98-42BB-9BB7-A86D218A0E5C}" destId="{78AE3F8A-4FD1-4B9D-B84C-65B955BB6E07}" srcOrd="1" destOrd="0" presId="urn:microsoft.com/office/officeart/2018/2/layout/IconLabelList"/>
    <dgm:cxn modelId="{0DFEA2CC-93C6-40B8-AF03-C65E4D4A07E1}" type="presParOf" srcId="{89845EA8-AF98-42BB-9BB7-A86D218A0E5C}" destId="{3B00AEA5-A274-48E2-AFAC-FF7E300E7601}" srcOrd="2" destOrd="0" presId="urn:microsoft.com/office/officeart/2018/2/layout/IconLabelList"/>
    <dgm:cxn modelId="{52BDD38D-657A-42EE-A91A-0CC51622944E}" type="presParOf" srcId="{D5C8DA1A-D954-4931-98FF-969F84716637}" destId="{F7E37659-C90C-431B-B4EC-331B07E6ECDD}" srcOrd="1" destOrd="0" presId="urn:microsoft.com/office/officeart/2018/2/layout/IconLabelList"/>
    <dgm:cxn modelId="{800FA6F9-48C2-4059-960D-A635E2A4D36F}" type="presParOf" srcId="{D5C8DA1A-D954-4931-98FF-969F84716637}" destId="{0037FE0E-F15E-4DD4-B508-377CB69770E2}" srcOrd="2" destOrd="0" presId="urn:microsoft.com/office/officeart/2018/2/layout/IconLabelList"/>
    <dgm:cxn modelId="{2FEDE6AC-EA55-4CA9-B1E1-C5FA475826F2}" type="presParOf" srcId="{0037FE0E-F15E-4DD4-B508-377CB69770E2}" destId="{35314587-04D4-409F-A902-A072C9ACDAE5}" srcOrd="0" destOrd="0" presId="urn:microsoft.com/office/officeart/2018/2/layout/IconLabelList"/>
    <dgm:cxn modelId="{9AF16668-A9FD-487C-968C-D8B5BCFE29B5}" type="presParOf" srcId="{0037FE0E-F15E-4DD4-B508-377CB69770E2}" destId="{6E01B43B-BCDA-4E5B-A81A-851A9E442060}" srcOrd="1" destOrd="0" presId="urn:microsoft.com/office/officeart/2018/2/layout/IconLabelList"/>
    <dgm:cxn modelId="{ED453A14-5D83-4F64-89D5-481BB1E40FB7}" type="presParOf" srcId="{0037FE0E-F15E-4DD4-B508-377CB69770E2}" destId="{2349398B-A581-42BC-9B99-492F6B000EF8}" srcOrd="2" destOrd="0" presId="urn:microsoft.com/office/officeart/2018/2/layout/IconLabelList"/>
    <dgm:cxn modelId="{A04BF5DD-52D1-4B87-8AE3-E6F96F85CD68}" type="presParOf" srcId="{D5C8DA1A-D954-4931-98FF-969F84716637}" destId="{2B6A448B-906C-4A40-A122-DDF6D78E48F0}" srcOrd="3" destOrd="0" presId="urn:microsoft.com/office/officeart/2018/2/layout/IconLabelList"/>
    <dgm:cxn modelId="{02F48883-85C3-4D8B-A191-F495C5F3682E}" type="presParOf" srcId="{D5C8DA1A-D954-4931-98FF-969F84716637}" destId="{B98B812C-826D-435E-BB88-DED0FED44F68}" srcOrd="4" destOrd="0" presId="urn:microsoft.com/office/officeart/2018/2/layout/IconLabelList"/>
    <dgm:cxn modelId="{5A94DE1C-F795-47B8-8D24-987357F53679}" type="presParOf" srcId="{B98B812C-826D-435E-BB88-DED0FED44F68}" destId="{16B147AD-AB8E-4049-A83C-13562E08DD2A}" srcOrd="0" destOrd="0" presId="urn:microsoft.com/office/officeart/2018/2/layout/IconLabelList"/>
    <dgm:cxn modelId="{5BEE9029-57BF-457C-9668-A081F9A584F3}" type="presParOf" srcId="{B98B812C-826D-435E-BB88-DED0FED44F68}" destId="{E9AA9BC4-7D79-4F0B-BA2C-6150DEC7C26C}" srcOrd="1" destOrd="0" presId="urn:microsoft.com/office/officeart/2018/2/layout/IconLabelList"/>
    <dgm:cxn modelId="{394667EE-7A16-4294-985E-2B0985493208}" type="presParOf" srcId="{B98B812C-826D-435E-BB88-DED0FED44F68}" destId="{94982041-5E39-4ECE-A6B9-07F2ACE60C78}" srcOrd="2" destOrd="0" presId="urn:microsoft.com/office/officeart/2018/2/layout/IconLabelList"/>
    <dgm:cxn modelId="{A2A9C92B-1681-40A3-B024-B49018F9AB65}" type="presParOf" srcId="{D5C8DA1A-D954-4931-98FF-969F84716637}" destId="{747682C3-20F1-4993-88FC-05FA4D242DBA}" srcOrd="5" destOrd="0" presId="urn:microsoft.com/office/officeart/2018/2/layout/IconLabelList"/>
    <dgm:cxn modelId="{486D9990-0212-43D3-ACE6-627DB367C9E9}" type="presParOf" srcId="{D5C8DA1A-D954-4931-98FF-969F84716637}" destId="{B0543B8D-63FB-4CC7-94B1-1BD783CD819A}" srcOrd="6" destOrd="0" presId="urn:microsoft.com/office/officeart/2018/2/layout/IconLabelList"/>
    <dgm:cxn modelId="{3825E7DC-F88A-4461-94C2-9B2ED36DED94}" type="presParOf" srcId="{B0543B8D-63FB-4CC7-94B1-1BD783CD819A}" destId="{233A8B83-9882-4067-8926-C1D85E8DACBC}" srcOrd="0" destOrd="0" presId="urn:microsoft.com/office/officeart/2018/2/layout/IconLabelList"/>
    <dgm:cxn modelId="{11C2FA79-BA2F-488D-90F0-AA91DEEC2CEC}" type="presParOf" srcId="{B0543B8D-63FB-4CC7-94B1-1BD783CD819A}" destId="{9C12D18D-309D-45EB-B50F-492ABBA0B637}" srcOrd="1" destOrd="0" presId="urn:microsoft.com/office/officeart/2018/2/layout/IconLabelList"/>
    <dgm:cxn modelId="{87F40633-CCB5-464F-AC20-80FCFBB8FDEE}" type="presParOf" srcId="{B0543B8D-63FB-4CC7-94B1-1BD783CD819A}" destId="{5D9031EF-59E4-4240-9F64-DF6782F332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D48AE2-0E04-4F0D-8119-0C2E75A12CB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D71E3F5-2027-4749-9F49-DE285C6A76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What is Aim Games?</a:t>
          </a:r>
          <a:endParaRPr lang="en-US" sz="2400"/>
        </a:p>
      </dgm:t>
    </dgm:pt>
    <dgm:pt modelId="{CAFCC3A5-E866-4345-A760-EBE1A7C166A2}" type="parTrans" cxnId="{F9654D0C-AA30-474D-8A3C-B70299E123C3}">
      <dgm:prSet/>
      <dgm:spPr/>
      <dgm:t>
        <a:bodyPr/>
        <a:lstStyle/>
        <a:p>
          <a:endParaRPr lang="en-US" sz="2800"/>
        </a:p>
      </dgm:t>
    </dgm:pt>
    <dgm:pt modelId="{4F11A16D-6215-4C82-910E-7CF91C88998A}" type="sibTrans" cxnId="{F9654D0C-AA30-474D-8A3C-B70299E123C3}">
      <dgm:prSet phldrT="02" phldr="0"/>
      <dgm:spPr/>
      <dgm:t>
        <a:bodyPr/>
        <a:lstStyle/>
        <a:p>
          <a:endParaRPr lang="en-US" sz="2800"/>
        </a:p>
      </dgm:t>
    </dgm:pt>
    <dgm:pt modelId="{9D39821C-CDD3-4B19-BF29-F19C58A1B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Core use cases</a:t>
          </a:r>
        </a:p>
      </dgm:t>
    </dgm:pt>
    <dgm:pt modelId="{48DB9ED2-7F9F-4A45-A11A-A10A0DDA272D}" type="parTrans" cxnId="{2CB4BBAC-D979-47B5-97B3-50A64D0AB974}">
      <dgm:prSet/>
      <dgm:spPr/>
      <dgm:t>
        <a:bodyPr/>
        <a:lstStyle/>
        <a:p>
          <a:endParaRPr lang="en-US" sz="2800"/>
        </a:p>
      </dgm:t>
    </dgm:pt>
    <dgm:pt modelId="{65DE1F93-18D6-4C1E-86D6-FFFE8919B8AA}" type="sibTrans" cxnId="{2CB4BBAC-D979-47B5-97B3-50A64D0AB974}">
      <dgm:prSet phldrT="03" phldr="0"/>
      <dgm:spPr/>
      <dgm:t>
        <a:bodyPr/>
        <a:lstStyle/>
        <a:p>
          <a:endParaRPr lang="en-US" sz="2800"/>
        </a:p>
      </dgm:t>
    </dgm:pt>
    <dgm:pt modelId="{D58E0DC4-2DD5-4312-A303-2E5D78032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Pilot study</a:t>
          </a:r>
          <a:endParaRPr lang="en-US" sz="2400"/>
        </a:p>
      </dgm:t>
    </dgm:pt>
    <dgm:pt modelId="{BB68A55C-E42C-421F-A645-D76798C9D290}" type="parTrans" cxnId="{F018DD8F-EAD2-49F7-B5B2-856291B61E29}">
      <dgm:prSet/>
      <dgm:spPr/>
      <dgm:t>
        <a:bodyPr/>
        <a:lstStyle/>
        <a:p>
          <a:endParaRPr lang="en-US" sz="2800"/>
        </a:p>
      </dgm:t>
    </dgm:pt>
    <dgm:pt modelId="{DB1942E9-74B3-4167-9C19-AFC792F44EE3}" type="sibTrans" cxnId="{F018DD8F-EAD2-49F7-B5B2-856291B61E29}">
      <dgm:prSet phldrT="04" phldr="0"/>
      <dgm:spPr/>
      <dgm:t>
        <a:bodyPr/>
        <a:lstStyle/>
        <a:p>
          <a:endParaRPr lang="en-US" sz="2800"/>
        </a:p>
      </dgm:t>
    </dgm:pt>
    <dgm:pt modelId="{02234CEA-20D0-40AB-A068-51C3966196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Competitor</a:t>
          </a:r>
          <a:r>
            <a:rPr lang="es-ES" sz="2400" dirty="0"/>
            <a:t> </a:t>
          </a:r>
          <a:r>
            <a:rPr lang="es-ES" sz="2400" dirty="0" err="1"/>
            <a:t>analysis</a:t>
          </a:r>
          <a:endParaRPr lang="en-US" sz="2400" dirty="0"/>
        </a:p>
      </dgm:t>
    </dgm:pt>
    <dgm:pt modelId="{FC8F2737-5ECF-4573-A3E7-E937D6F35605}" type="parTrans" cxnId="{4AD11FCE-C513-44D7-862C-FE451A940C55}">
      <dgm:prSet/>
      <dgm:spPr/>
      <dgm:t>
        <a:bodyPr/>
        <a:lstStyle/>
        <a:p>
          <a:endParaRPr lang="en-US" sz="2800"/>
        </a:p>
      </dgm:t>
    </dgm:pt>
    <dgm:pt modelId="{BF9641DE-DB0F-45DB-85A5-1991820881B0}" type="sibTrans" cxnId="{4AD11FCE-C513-44D7-862C-FE451A940C55}">
      <dgm:prSet phldrT="05" phldr="0"/>
      <dgm:spPr/>
      <dgm:t>
        <a:bodyPr/>
        <a:lstStyle/>
        <a:p>
          <a:endParaRPr lang="en-US" sz="2800"/>
        </a:p>
      </dgm:t>
    </dgm:pt>
    <dgm:pt modelId="{E0E895B6-B6F7-4805-BED6-BE8E1BA55E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Differentiation</a:t>
          </a:r>
          <a:endParaRPr lang="en-US" sz="2400" dirty="0"/>
        </a:p>
      </dgm:t>
    </dgm:pt>
    <dgm:pt modelId="{84BBFC2A-0BFC-45B7-8B53-48DD749C562F}" type="parTrans" cxnId="{4D75F8E6-64F1-48A7-83FA-8E052CAE6622}">
      <dgm:prSet/>
      <dgm:spPr/>
      <dgm:t>
        <a:bodyPr/>
        <a:lstStyle/>
        <a:p>
          <a:endParaRPr lang="en-US" sz="2800"/>
        </a:p>
      </dgm:t>
    </dgm:pt>
    <dgm:pt modelId="{650926A5-79F1-40DA-A08F-069A3B628A3C}" type="sibTrans" cxnId="{4D75F8E6-64F1-48A7-83FA-8E052CAE6622}">
      <dgm:prSet phldrT="06" phldr="0"/>
      <dgm:spPr/>
      <dgm:t>
        <a:bodyPr/>
        <a:lstStyle/>
        <a:p>
          <a:endParaRPr lang="en-US" sz="2800"/>
        </a:p>
      </dgm:t>
    </dgm:pt>
    <dgm:pt modelId="{4E2384AA-E10E-470C-967E-9D15618E7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Cost and profit analysis</a:t>
          </a:r>
        </a:p>
      </dgm:t>
    </dgm:pt>
    <dgm:pt modelId="{3D3D4294-2D4F-4A1D-857F-D30353F0652C}" type="parTrans" cxnId="{6DB3989C-FF76-44A4-AE24-FBBE7FD283BA}">
      <dgm:prSet/>
      <dgm:spPr/>
      <dgm:t>
        <a:bodyPr/>
        <a:lstStyle/>
        <a:p>
          <a:endParaRPr lang="es-ES" sz="2800"/>
        </a:p>
      </dgm:t>
    </dgm:pt>
    <dgm:pt modelId="{5965A86C-01E9-4F7E-88A3-8AFBF467FB20}" type="sibTrans" cxnId="{6DB3989C-FF76-44A4-AE24-FBBE7FD283BA}">
      <dgm:prSet/>
      <dgm:spPr/>
      <dgm:t>
        <a:bodyPr/>
        <a:lstStyle/>
        <a:p>
          <a:endParaRPr lang="es-ES" sz="2800"/>
        </a:p>
      </dgm:t>
    </dgm:pt>
    <dgm:pt modelId="{44A510E2-298C-4277-AA69-A675903C5F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Development</a:t>
          </a:r>
          <a:r>
            <a:rPr lang="es-ES" sz="2400" dirty="0"/>
            <a:t> plan</a:t>
          </a:r>
        </a:p>
      </dgm:t>
    </dgm:pt>
    <dgm:pt modelId="{91540ACC-7EF3-453E-93D0-308AAFC44AF0}" type="parTrans" cxnId="{2B80CEBC-EB33-4222-BF68-02B6F3C8F0CD}">
      <dgm:prSet/>
      <dgm:spPr/>
      <dgm:t>
        <a:bodyPr/>
        <a:lstStyle/>
        <a:p>
          <a:endParaRPr lang="es-ES"/>
        </a:p>
      </dgm:t>
    </dgm:pt>
    <dgm:pt modelId="{7CBA5E17-53F3-4DE7-94CD-606B59D373F8}" type="sibTrans" cxnId="{2B80CEBC-EB33-4222-BF68-02B6F3C8F0CD}">
      <dgm:prSet/>
      <dgm:spPr/>
      <dgm:t>
        <a:bodyPr/>
        <a:lstStyle/>
        <a:p>
          <a:endParaRPr lang="es-ES"/>
        </a:p>
      </dgm:t>
    </dgm:pt>
    <dgm:pt modelId="{349428EE-5D12-4835-8B27-04708DA2DB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/>
            <a:t>Team composition</a:t>
          </a:r>
          <a:endParaRPr lang="es-ES" sz="2400" dirty="0"/>
        </a:p>
      </dgm:t>
    </dgm:pt>
    <dgm:pt modelId="{7ED6CD14-BCC7-47DA-8B36-0A38CF7BA743}" type="parTrans" cxnId="{AF009193-AAC4-4675-9280-CA9503DE2B82}">
      <dgm:prSet/>
      <dgm:spPr/>
      <dgm:t>
        <a:bodyPr/>
        <a:lstStyle/>
        <a:p>
          <a:endParaRPr lang="es-ES"/>
        </a:p>
      </dgm:t>
    </dgm:pt>
    <dgm:pt modelId="{6A931E33-94EC-4214-8F86-190DE4F227A9}" type="sibTrans" cxnId="{AF009193-AAC4-4675-9280-CA9503DE2B82}">
      <dgm:prSet/>
      <dgm:spPr/>
      <dgm:t>
        <a:bodyPr/>
        <a:lstStyle/>
        <a:p>
          <a:endParaRPr lang="es-ES"/>
        </a:p>
      </dgm:t>
    </dgm:pt>
    <dgm:pt modelId="{9DD471BB-79BA-42FC-B956-252E6FD0BB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/>
            <a:t>Technologies</a:t>
          </a:r>
        </a:p>
      </dgm:t>
    </dgm:pt>
    <dgm:pt modelId="{B5A08914-E089-4406-8692-C098B5E394ED}" type="parTrans" cxnId="{F40C8F14-238D-4C23-84D3-FFFB87EAAB05}">
      <dgm:prSet/>
      <dgm:spPr/>
      <dgm:t>
        <a:bodyPr/>
        <a:lstStyle/>
        <a:p>
          <a:endParaRPr lang="es-ES"/>
        </a:p>
      </dgm:t>
    </dgm:pt>
    <dgm:pt modelId="{7C2E3003-83B8-4C18-AE06-846D12EB622A}" type="sibTrans" cxnId="{F40C8F14-238D-4C23-84D3-FFFB87EAAB05}">
      <dgm:prSet/>
      <dgm:spPr/>
      <dgm:t>
        <a:bodyPr/>
        <a:lstStyle/>
        <a:p>
          <a:endParaRPr lang="es-ES"/>
        </a:p>
      </dgm:t>
    </dgm:pt>
    <dgm:pt modelId="{8D5F4D9D-0AF0-4DFD-B88D-14426912A5C1}" type="pres">
      <dgm:prSet presAssocID="{6AD48AE2-0E04-4F0D-8119-0C2E75A12CB4}" presName="root" presStyleCnt="0">
        <dgm:presLayoutVars>
          <dgm:dir/>
          <dgm:resizeHandles val="exact"/>
        </dgm:presLayoutVars>
      </dgm:prSet>
      <dgm:spPr/>
    </dgm:pt>
    <dgm:pt modelId="{2D2D7944-852B-42CF-9988-7986D49411F9}" type="pres">
      <dgm:prSet presAssocID="{7D71E3F5-2027-4749-9F49-DE285C6A7697}" presName="compNode" presStyleCnt="0"/>
      <dgm:spPr/>
    </dgm:pt>
    <dgm:pt modelId="{E2131025-024B-4EDB-A9B0-2E912CA35A4A}" type="pres">
      <dgm:prSet presAssocID="{7D71E3F5-2027-4749-9F49-DE285C6A7697}" presName="bgRect" presStyleLbl="bgShp" presStyleIdx="0" presStyleCnt="9"/>
      <dgm:spPr/>
    </dgm:pt>
    <dgm:pt modelId="{C4A533E3-7224-423A-9AC9-FDA426284205}" type="pres">
      <dgm:prSet presAssocID="{7D71E3F5-2027-4749-9F49-DE285C6A7697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B916C87-DE94-465C-B344-2D8FEC85C65E}" type="pres">
      <dgm:prSet presAssocID="{7D71E3F5-2027-4749-9F49-DE285C6A7697}" presName="spaceRect" presStyleCnt="0"/>
      <dgm:spPr/>
    </dgm:pt>
    <dgm:pt modelId="{C6BC2F67-E6A6-4C02-931B-30518ED2D741}" type="pres">
      <dgm:prSet presAssocID="{7D71E3F5-2027-4749-9F49-DE285C6A7697}" presName="parTx" presStyleLbl="revTx" presStyleIdx="0" presStyleCnt="9">
        <dgm:presLayoutVars>
          <dgm:chMax val="0"/>
          <dgm:chPref val="0"/>
        </dgm:presLayoutVars>
      </dgm:prSet>
      <dgm:spPr/>
    </dgm:pt>
    <dgm:pt modelId="{34E3128E-2B52-4C3C-8E95-A1E48C578486}" type="pres">
      <dgm:prSet presAssocID="{4F11A16D-6215-4C82-910E-7CF91C88998A}" presName="sibTrans" presStyleCnt="0"/>
      <dgm:spPr/>
    </dgm:pt>
    <dgm:pt modelId="{88F8FAB5-8871-4842-9217-4D034E9E1404}" type="pres">
      <dgm:prSet presAssocID="{9D39821C-CDD3-4B19-BF29-F19C58A1BA89}" presName="compNode" presStyleCnt="0"/>
      <dgm:spPr/>
    </dgm:pt>
    <dgm:pt modelId="{6778207B-2338-49AA-B3AB-05EEA65D9488}" type="pres">
      <dgm:prSet presAssocID="{9D39821C-CDD3-4B19-BF29-F19C58A1BA89}" presName="bgRect" presStyleLbl="bgShp" presStyleIdx="1" presStyleCnt="9"/>
      <dgm:spPr/>
    </dgm:pt>
    <dgm:pt modelId="{94DE3EF5-7895-43C6-885A-3A72928D3B86}" type="pres">
      <dgm:prSet presAssocID="{9D39821C-CDD3-4B19-BF29-F19C58A1BA89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63D28B5B-F407-4306-912D-D9C8229F21C7}" type="pres">
      <dgm:prSet presAssocID="{9D39821C-CDD3-4B19-BF29-F19C58A1BA89}" presName="spaceRect" presStyleCnt="0"/>
      <dgm:spPr/>
    </dgm:pt>
    <dgm:pt modelId="{827F7E42-70F1-431C-ACB7-1836328F63EB}" type="pres">
      <dgm:prSet presAssocID="{9D39821C-CDD3-4B19-BF29-F19C58A1BA89}" presName="parTx" presStyleLbl="revTx" presStyleIdx="1" presStyleCnt="9">
        <dgm:presLayoutVars>
          <dgm:chMax val="0"/>
          <dgm:chPref val="0"/>
        </dgm:presLayoutVars>
      </dgm:prSet>
      <dgm:spPr/>
    </dgm:pt>
    <dgm:pt modelId="{DB16DE15-E8E9-4E0E-BDB7-2F05D94ABFC6}" type="pres">
      <dgm:prSet presAssocID="{65DE1F93-18D6-4C1E-86D6-FFFE8919B8AA}" presName="sibTrans" presStyleCnt="0"/>
      <dgm:spPr/>
    </dgm:pt>
    <dgm:pt modelId="{EC45700A-6AF2-4894-A513-057670070311}" type="pres">
      <dgm:prSet presAssocID="{4E2384AA-E10E-470C-967E-9D15618E789C}" presName="compNode" presStyleCnt="0"/>
      <dgm:spPr/>
    </dgm:pt>
    <dgm:pt modelId="{49717099-65E5-4770-93D7-3EBD09800204}" type="pres">
      <dgm:prSet presAssocID="{4E2384AA-E10E-470C-967E-9D15618E789C}" presName="bgRect" presStyleLbl="bgShp" presStyleIdx="2" presStyleCnt="9"/>
      <dgm:spPr/>
    </dgm:pt>
    <dgm:pt modelId="{FAE223A5-4FE9-479E-9AD1-1345A8056787}" type="pres">
      <dgm:prSet presAssocID="{4E2384AA-E10E-470C-967E-9D15618E789C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E18A05-6A5F-487C-AE72-DF53167BB5CC}" type="pres">
      <dgm:prSet presAssocID="{4E2384AA-E10E-470C-967E-9D15618E789C}" presName="spaceRect" presStyleCnt="0"/>
      <dgm:spPr/>
    </dgm:pt>
    <dgm:pt modelId="{BF0B826E-99C5-4C7B-AE03-98EACF19D63D}" type="pres">
      <dgm:prSet presAssocID="{4E2384AA-E10E-470C-967E-9D15618E789C}" presName="parTx" presStyleLbl="revTx" presStyleIdx="2" presStyleCnt="9">
        <dgm:presLayoutVars>
          <dgm:chMax val="0"/>
          <dgm:chPref val="0"/>
        </dgm:presLayoutVars>
      </dgm:prSet>
      <dgm:spPr/>
    </dgm:pt>
    <dgm:pt modelId="{F1B5E439-AFDE-4F6E-ABF7-005BB1D02DC7}" type="pres">
      <dgm:prSet presAssocID="{5965A86C-01E9-4F7E-88A3-8AFBF467FB20}" presName="sibTrans" presStyleCnt="0"/>
      <dgm:spPr/>
    </dgm:pt>
    <dgm:pt modelId="{9BA41D81-CDF8-43F4-9942-BB65E1A4932D}" type="pres">
      <dgm:prSet presAssocID="{44A510E2-298C-4277-AA69-A675903C5FFD}" presName="compNode" presStyleCnt="0"/>
      <dgm:spPr/>
    </dgm:pt>
    <dgm:pt modelId="{D6063AC8-1824-46A6-9F3A-354B95BFD657}" type="pres">
      <dgm:prSet presAssocID="{44A510E2-298C-4277-AA69-A675903C5FFD}" presName="bgRect" presStyleLbl="bgShp" presStyleIdx="3" presStyleCnt="9"/>
      <dgm:spPr/>
    </dgm:pt>
    <dgm:pt modelId="{72A7AE68-6B5D-495C-94B9-80F7DDDAF6E5}" type="pres">
      <dgm:prSet presAssocID="{44A510E2-298C-4277-AA69-A675903C5FFD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pared"/>
        </a:ext>
      </dgm:extLst>
    </dgm:pt>
    <dgm:pt modelId="{52ED0048-305B-4C32-ABD2-5C306ADD6BEE}" type="pres">
      <dgm:prSet presAssocID="{44A510E2-298C-4277-AA69-A675903C5FFD}" presName="spaceRect" presStyleCnt="0"/>
      <dgm:spPr/>
    </dgm:pt>
    <dgm:pt modelId="{49FD1789-041B-4371-81B1-1870C021CAA8}" type="pres">
      <dgm:prSet presAssocID="{44A510E2-298C-4277-AA69-A675903C5FFD}" presName="parTx" presStyleLbl="revTx" presStyleIdx="3" presStyleCnt="9">
        <dgm:presLayoutVars>
          <dgm:chMax val="0"/>
          <dgm:chPref val="0"/>
        </dgm:presLayoutVars>
      </dgm:prSet>
      <dgm:spPr/>
    </dgm:pt>
    <dgm:pt modelId="{EA168DD4-245A-40AB-9A71-11288CFC511D}" type="pres">
      <dgm:prSet presAssocID="{7CBA5E17-53F3-4DE7-94CD-606B59D373F8}" presName="sibTrans" presStyleCnt="0"/>
      <dgm:spPr/>
    </dgm:pt>
    <dgm:pt modelId="{F619D99F-DE21-49A2-A9BE-6F0749983711}" type="pres">
      <dgm:prSet presAssocID="{9DD471BB-79BA-42FC-B956-252E6FD0BB1D}" presName="compNode" presStyleCnt="0"/>
      <dgm:spPr/>
    </dgm:pt>
    <dgm:pt modelId="{3DC28443-E1BE-4461-B633-B90882231B08}" type="pres">
      <dgm:prSet presAssocID="{9DD471BB-79BA-42FC-B956-252E6FD0BB1D}" presName="bgRect" presStyleLbl="bgShp" presStyleIdx="4" presStyleCnt="9"/>
      <dgm:spPr/>
    </dgm:pt>
    <dgm:pt modelId="{24F3F3B0-3ABC-4B01-8BE5-FB9C274D368F}" type="pres">
      <dgm:prSet presAssocID="{9DD471BB-79BA-42FC-B956-252E6FD0BB1D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DA4F6AA4-D052-4104-8485-FAD5857ED73E}" type="pres">
      <dgm:prSet presAssocID="{9DD471BB-79BA-42FC-B956-252E6FD0BB1D}" presName="spaceRect" presStyleCnt="0"/>
      <dgm:spPr/>
    </dgm:pt>
    <dgm:pt modelId="{234D3D9A-DAE2-4497-9845-6BFDB28F2C54}" type="pres">
      <dgm:prSet presAssocID="{9DD471BB-79BA-42FC-B956-252E6FD0BB1D}" presName="parTx" presStyleLbl="revTx" presStyleIdx="4" presStyleCnt="9">
        <dgm:presLayoutVars>
          <dgm:chMax val="0"/>
          <dgm:chPref val="0"/>
        </dgm:presLayoutVars>
      </dgm:prSet>
      <dgm:spPr/>
    </dgm:pt>
    <dgm:pt modelId="{E0444457-A00B-43AA-B45A-62C50A53EFF4}" type="pres">
      <dgm:prSet presAssocID="{7C2E3003-83B8-4C18-AE06-846D12EB622A}" presName="sibTrans" presStyleCnt="0"/>
      <dgm:spPr/>
    </dgm:pt>
    <dgm:pt modelId="{4DDBF2DD-E53F-4900-81C9-B05F1F7089D6}" type="pres">
      <dgm:prSet presAssocID="{349428EE-5D12-4835-8B27-04708DA2DBF2}" presName="compNode" presStyleCnt="0"/>
      <dgm:spPr/>
    </dgm:pt>
    <dgm:pt modelId="{90EAB018-5F6E-4367-BAA6-6171B10E6CDB}" type="pres">
      <dgm:prSet presAssocID="{349428EE-5D12-4835-8B27-04708DA2DBF2}" presName="bgRect" presStyleLbl="bgShp" presStyleIdx="5" presStyleCnt="9"/>
      <dgm:spPr/>
    </dgm:pt>
    <dgm:pt modelId="{4202C684-E266-4A85-85EA-304A1AAFF6D1}" type="pres">
      <dgm:prSet presAssocID="{349428EE-5D12-4835-8B27-04708DA2DBF2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9DB6866A-9ED5-497E-A1CA-D313B651DF9F}" type="pres">
      <dgm:prSet presAssocID="{349428EE-5D12-4835-8B27-04708DA2DBF2}" presName="spaceRect" presStyleCnt="0"/>
      <dgm:spPr/>
    </dgm:pt>
    <dgm:pt modelId="{2A9EF1D2-786F-4FC3-9C64-0F22BECC4C06}" type="pres">
      <dgm:prSet presAssocID="{349428EE-5D12-4835-8B27-04708DA2DBF2}" presName="parTx" presStyleLbl="revTx" presStyleIdx="5" presStyleCnt="9">
        <dgm:presLayoutVars>
          <dgm:chMax val="0"/>
          <dgm:chPref val="0"/>
        </dgm:presLayoutVars>
      </dgm:prSet>
      <dgm:spPr/>
    </dgm:pt>
    <dgm:pt modelId="{0C3284B5-46BB-4277-83E8-935159D17EE3}" type="pres">
      <dgm:prSet presAssocID="{6A931E33-94EC-4214-8F86-190DE4F227A9}" presName="sibTrans" presStyleCnt="0"/>
      <dgm:spPr/>
    </dgm:pt>
    <dgm:pt modelId="{87FABC46-2F69-4F80-A3D7-47AA32E6191B}" type="pres">
      <dgm:prSet presAssocID="{D58E0DC4-2DD5-4312-A303-2E5D780323E7}" presName="compNode" presStyleCnt="0"/>
      <dgm:spPr/>
    </dgm:pt>
    <dgm:pt modelId="{FB0A6203-A5E5-4C4E-84F7-014FC7612480}" type="pres">
      <dgm:prSet presAssocID="{D58E0DC4-2DD5-4312-A303-2E5D780323E7}" presName="bgRect" presStyleLbl="bgShp" presStyleIdx="6" presStyleCnt="9"/>
      <dgm:spPr/>
    </dgm:pt>
    <dgm:pt modelId="{9D833D74-59AB-441D-91C8-A052D68C459E}" type="pres">
      <dgm:prSet presAssocID="{D58E0DC4-2DD5-4312-A303-2E5D780323E7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FCA92D6-651C-4938-802B-19222C4CB3A5}" type="pres">
      <dgm:prSet presAssocID="{D58E0DC4-2DD5-4312-A303-2E5D780323E7}" presName="spaceRect" presStyleCnt="0"/>
      <dgm:spPr/>
    </dgm:pt>
    <dgm:pt modelId="{B47EAB95-333C-492C-9FCE-E0C1028289AE}" type="pres">
      <dgm:prSet presAssocID="{D58E0DC4-2DD5-4312-A303-2E5D780323E7}" presName="parTx" presStyleLbl="revTx" presStyleIdx="6" presStyleCnt="9">
        <dgm:presLayoutVars>
          <dgm:chMax val="0"/>
          <dgm:chPref val="0"/>
        </dgm:presLayoutVars>
      </dgm:prSet>
      <dgm:spPr/>
    </dgm:pt>
    <dgm:pt modelId="{483D18DA-047A-4216-89D4-B94B87D6C2B3}" type="pres">
      <dgm:prSet presAssocID="{DB1942E9-74B3-4167-9C19-AFC792F44EE3}" presName="sibTrans" presStyleCnt="0"/>
      <dgm:spPr/>
    </dgm:pt>
    <dgm:pt modelId="{76679FCC-81F0-4889-8ADF-573BA9EE0B94}" type="pres">
      <dgm:prSet presAssocID="{02234CEA-20D0-40AB-A068-51C3966196CD}" presName="compNode" presStyleCnt="0"/>
      <dgm:spPr/>
    </dgm:pt>
    <dgm:pt modelId="{1A2D5C25-2211-44A1-8477-C5BE076CFDB0}" type="pres">
      <dgm:prSet presAssocID="{02234CEA-20D0-40AB-A068-51C3966196CD}" presName="bgRect" presStyleLbl="bgShp" presStyleIdx="7" presStyleCnt="9"/>
      <dgm:spPr/>
    </dgm:pt>
    <dgm:pt modelId="{DD06D3C5-A93F-4944-9FB9-A882F6B22AC6}" type="pres">
      <dgm:prSet presAssocID="{02234CEA-20D0-40AB-A068-51C3966196CD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AF697C9E-8849-4AFD-BE84-A8EC26BF9F37}" type="pres">
      <dgm:prSet presAssocID="{02234CEA-20D0-40AB-A068-51C3966196CD}" presName="spaceRect" presStyleCnt="0"/>
      <dgm:spPr/>
    </dgm:pt>
    <dgm:pt modelId="{72CAB2A6-0E96-43C5-9C6C-7B2F84554F7B}" type="pres">
      <dgm:prSet presAssocID="{02234CEA-20D0-40AB-A068-51C3966196CD}" presName="parTx" presStyleLbl="revTx" presStyleIdx="7" presStyleCnt="9">
        <dgm:presLayoutVars>
          <dgm:chMax val="0"/>
          <dgm:chPref val="0"/>
        </dgm:presLayoutVars>
      </dgm:prSet>
      <dgm:spPr/>
    </dgm:pt>
    <dgm:pt modelId="{DB0C2A84-0032-4307-A235-E2C03C61A033}" type="pres">
      <dgm:prSet presAssocID="{BF9641DE-DB0F-45DB-85A5-1991820881B0}" presName="sibTrans" presStyleCnt="0"/>
      <dgm:spPr/>
    </dgm:pt>
    <dgm:pt modelId="{E07BC548-604D-4EB8-A4C4-4672FFF198AC}" type="pres">
      <dgm:prSet presAssocID="{E0E895B6-B6F7-4805-BED6-BE8E1BA55EBE}" presName="compNode" presStyleCnt="0"/>
      <dgm:spPr/>
    </dgm:pt>
    <dgm:pt modelId="{F1B460B6-4E30-4C11-B074-3DF6B7C38F70}" type="pres">
      <dgm:prSet presAssocID="{E0E895B6-B6F7-4805-BED6-BE8E1BA55EBE}" presName="bgRect" presStyleLbl="bgShp" presStyleIdx="8" presStyleCnt="9"/>
      <dgm:spPr/>
    </dgm:pt>
    <dgm:pt modelId="{CADB33EF-1254-4D3A-B4FC-2396F41D2F3D}" type="pres">
      <dgm:prSet presAssocID="{E0E895B6-B6F7-4805-BED6-BE8E1BA55EBE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C6564C-ED67-43BB-8364-F08B1839FE42}" type="pres">
      <dgm:prSet presAssocID="{E0E895B6-B6F7-4805-BED6-BE8E1BA55EBE}" presName="spaceRect" presStyleCnt="0"/>
      <dgm:spPr/>
    </dgm:pt>
    <dgm:pt modelId="{AABDF149-94AB-4B85-AC89-165DF230C68B}" type="pres">
      <dgm:prSet presAssocID="{E0E895B6-B6F7-4805-BED6-BE8E1BA55EBE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F9654D0C-AA30-474D-8A3C-B70299E123C3}" srcId="{6AD48AE2-0E04-4F0D-8119-0C2E75A12CB4}" destId="{7D71E3F5-2027-4749-9F49-DE285C6A7697}" srcOrd="0" destOrd="0" parTransId="{CAFCC3A5-E866-4345-A760-EBE1A7C166A2}" sibTransId="{4F11A16D-6215-4C82-910E-7CF91C88998A}"/>
    <dgm:cxn modelId="{F40C8F14-238D-4C23-84D3-FFFB87EAAB05}" srcId="{6AD48AE2-0E04-4F0D-8119-0C2E75A12CB4}" destId="{9DD471BB-79BA-42FC-B956-252E6FD0BB1D}" srcOrd="4" destOrd="0" parTransId="{B5A08914-E089-4406-8692-C098B5E394ED}" sibTransId="{7C2E3003-83B8-4C18-AE06-846D12EB622A}"/>
    <dgm:cxn modelId="{462D0522-DF24-4C5E-961F-314046A2C049}" type="presOf" srcId="{349428EE-5D12-4835-8B27-04708DA2DBF2}" destId="{2A9EF1D2-786F-4FC3-9C64-0F22BECC4C06}" srcOrd="0" destOrd="0" presId="urn:microsoft.com/office/officeart/2018/2/layout/IconVerticalSolidList"/>
    <dgm:cxn modelId="{AB06BE2B-E9A2-4BC3-85D6-EDD90648603B}" type="presOf" srcId="{44A510E2-298C-4277-AA69-A675903C5FFD}" destId="{49FD1789-041B-4371-81B1-1870C021CAA8}" srcOrd="0" destOrd="0" presId="urn:microsoft.com/office/officeart/2018/2/layout/IconVerticalSolidList"/>
    <dgm:cxn modelId="{AD8E353F-968D-490A-822B-7A0F0193A6F0}" type="presOf" srcId="{9D39821C-CDD3-4B19-BF29-F19C58A1BA89}" destId="{827F7E42-70F1-431C-ACB7-1836328F63EB}" srcOrd="0" destOrd="0" presId="urn:microsoft.com/office/officeart/2018/2/layout/IconVerticalSolidList"/>
    <dgm:cxn modelId="{9A89743F-6386-42DC-9F1D-2D2C78F3F690}" type="presOf" srcId="{E0E895B6-B6F7-4805-BED6-BE8E1BA55EBE}" destId="{AABDF149-94AB-4B85-AC89-165DF230C68B}" srcOrd="0" destOrd="0" presId="urn:microsoft.com/office/officeart/2018/2/layout/IconVerticalSolidList"/>
    <dgm:cxn modelId="{2418F36B-5D9C-4972-952F-3D13BEF950CB}" type="presOf" srcId="{9DD471BB-79BA-42FC-B956-252E6FD0BB1D}" destId="{234D3D9A-DAE2-4497-9845-6BFDB28F2C54}" srcOrd="0" destOrd="0" presId="urn:microsoft.com/office/officeart/2018/2/layout/IconVerticalSolidList"/>
    <dgm:cxn modelId="{1533A374-BA48-4369-B35C-AE11517CD2FA}" type="presOf" srcId="{D58E0DC4-2DD5-4312-A303-2E5D780323E7}" destId="{B47EAB95-333C-492C-9FCE-E0C1028289AE}" srcOrd="0" destOrd="0" presId="urn:microsoft.com/office/officeart/2018/2/layout/IconVerticalSolidList"/>
    <dgm:cxn modelId="{0A40D156-964D-4145-BE66-BE43BD48E293}" type="presOf" srcId="{7D71E3F5-2027-4749-9F49-DE285C6A7697}" destId="{C6BC2F67-E6A6-4C02-931B-30518ED2D741}" srcOrd="0" destOrd="0" presId="urn:microsoft.com/office/officeart/2018/2/layout/IconVerticalSolidList"/>
    <dgm:cxn modelId="{F018DD8F-EAD2-49F7-B5B2-856291B61E29}" srcId="{6AD48AE2-0E04-4F0D-8119-0C2E75A12CB4}" destId="{D58E0DC4-2DD5-4312-A303-2E5D780323E7}" srcOrd="6" destOrd="0" parTransId="{BB68A55C-E42C-421F-A645-D76798C9D290}" sibTransId="{DB1942E9-74B3-4167-9C19-AFC792F44EE3}"/>
    <dgm:cxn modelId="{AF009193-AAC4-4675-9280-CA9503DE2B82}" srcId="{6AD48AE2-0E04-4F0D-8119-0C2E75A12CB4}" destId="{349428EE-5D12-4835-8B27-04708DA2DBF2}" srcOrd="5" destOrd="0" parTransId="{7ED6CD14-BCC7-47DA-8B36-0A38CF7BA743}" sibTransId="{6A931E33-94EC-4214-8F86-190DE4F227A9}"/>
    <dgm:cxn modelId="{6DB3989C-FF76-44A4-AE24-FBBE7FD283BA}" srcId="{6AD48AE2-0E04-4F0D-8119-0C2E75A12CB4}" destId="{4E2384AA-E10E-470C-967E-9D15618E789C}" srcOrd="2" destOrd="0" parTransId="{3D3D4294-2D4F-4A1D-857F-D30353F0652C}" sibTransId="{5965A86C-01E9-4F7E-88A3-8AFBF467FB20}"/>
    <dgm:cxn modelId="{239A55A7-B782-4E3A-B302-5A809FE7065B}" type="presOf" srcId="{02234CEA-20D0-40AB-A068-51C3966196CD}" destId="{72CAB2A6-0E96-43C5-9C6C-7B2F84554F7B}" srcOrd="0" destOrd="0" presId="urn:microsoft.com/office/officeart/2018/2/layout/IconVerticalSolidList"/>
    <dgm:cxn modelId="{2CB4BBAC-D979-47B5-97B3-50A64D0AB974}" srcId="{6AD48AE2-0E04-4F0D-8119-0C2E75A12CB4}" destId="{9D39821C-CDD3-4B19-BF29-F19C58A1BA89}" srcOrd="1" destOrd="0" parTransId="{48DB9ED2-7F9F-4A45-A11A-A10A0DDA272D}" sibTransId="{65DE1F93-18D6-4C1E-86D6-FFFE8919B8AA}"/>
    <dgm:cxn modelId="{2B80CEBC-EB33-4222-BF68-02B6F3C8F0CD}" srcId="{6AD48AE2-0E04-4F0D-8119-0C2E75A12CB4}" destId="{44A510E2-298C-4277-AA69-A675903C5FFD}" srcOrd="3" destOrd="0" parTransId="{91540ACC-7EF3-453E-93D0-308AAFC44AF0}" sibTransId="{7CBA5E17-53F3-4DE7-94CD-606B59D373F8}"/>
    <dgm:cxn modelId="{4AD11FCE-C513-44D7-862C-FE451A940C55}" srcId="{6AD48AE2-0E04-4F0D-8119-0C2E75A12CB4}" destId="{02234CEA-20D0-40AB-A068-51C3966196CD}" srcOrd="7" destOrd="0" parTransId="{FC8F2737-5ECF-4573-A3E7-E937D6F35605}" sibTransId="{BF9641DE-DB0F-45DB-85A5-1991820881B0}"/>
    <dgm:cxn modelId="{0209A1DB-81C6-427B-9A6F-75464E007B1C}" type="presOf" srcId="{6AD48AE2-0E04-4F0D-8119-0C2E75A12CB4}" destId="{8D5F4D9D-0AF0-4DFD-B88D-14426912A5C1}" srcOrd="0" destOrd="0" presId="urn:microsoft.com/office/officeart/2018/2/layout/IconVerticalSolidList"/>
    <dgm:cxn modelId="{4D75F8E6-64F1-48A7-83FA-8E052CAE6622}" srcId="{6AD48AE2-0E04-4F0D-8119-0C2E75A12CB4}" destId="{E0E895B6-B6F7-4805-BED6-BE8E1BA55EBE}" srcOrd="8" destOrd="0" parTransId="{84BBFC2A-0BFC-45B7-8B53-48DD749C562F}" sibTransId="{650926A5-79F1-40DA-A08F-069A3B628A3C}"/>
    <dgm:cxn modelId="{A8F653E7-0A08-48A0-B698-C540380EF922}" type="presOf" srcId="{4E2384AA-E10E-470C-967E-9D15618E789C}" destId="{BF0B826E-99C5-4C7B-AE03-98EACF19D63D}" srcOrd="0" destOrd="0" presId="urn:microsoft.com/office/officeart/2018/2/layout/IconVerticalSolidList"/>
    <dgm:cxn modelId="{6EC3445A-19BC-47D6-98C2-32BB87B65851}" type="presParOf" srcId="{8D5F4D9D-0AF0-4DFD-B88D-14426912A5C1}" destId="{2D2D7944-852B-42CF-9988-7986D49411F9}" srcOrd="0" destOrd="0" presId="urn:microsoft.com/office/officeart/2018/2/layout/IconVerticalSolidList"/>
    <dgm:cxn modelId="{35AD7DF2-5A4C-4AFC-BCD3-3675FC22BE64}" type="presParOf" srcId="{2D2D7944-852B-42CF-9988-7986D49411F9}" destId="{E2131025-024B-4EDB-A9B0-2E912CA35A4A}" srcOrd="0" destOrd="0" presId="urn:microsoft.com/office/officeart/2018/2/layout/IconVerticalSolidList"/>
    <dgm:cxn modelId="{12883D58-233E-4499-8AFC-8587C7A073BE}" type="presParOf" srcId="{2D2D7944-852B-42CF-9988-7986D49411F9}" destId="{C4A533E3-7224-423A-9AC9-FDA426284205}" srcOrd="1" destOrd="0" presId="urn:microsoft.com/office/officeart/2018/2/layout/IconVerticalSolidList"/>
    <dgm:cxn modelId="{536AA87B-1D1E-4C40-A3D3-8F64594E58BF}" type="presParOf" srcId="{2D2D7944-852B-42CF-9988-7986D49411F9}" destId="{BB916C87-DE94-465C-B344-2D8FEC85C65E}" srcOrd="2" destOrd="0" presId="urn:microsoft.com/office/officeart/2018/2/layout/IconVerticalSolidList"/>
    <dgm:cxn modelId="{5C88AC81-664C-4CEF-B992-F79C1772E916}" type="presParOf" srcId="{2D2D7944-852B-42CF-9988-7986D49411F9}" destId="{C6BC2F67-E6A6-4C02-931B-30518ED2D741}" srcOrd="3" destOrd="0" presId="urn:microsoft.com/office/officeart/2018/2/layout/IconVerticalSolidList"/>
    <dgm:cxn modelId="{7B006D6F-C573-4FA2-9528-1D3FB7AEE8EF}" type="presParOf" srcId="{8D5F4D9D-0AF0-4DFD-B88D-14426912A5C1}" destId="{34E3128E-2B52-4C3C-8E95-A1E48C578486}" srcOrd="1" destOrd="0" presId="urn:microsoft.com/office/officeart/2018/2/layout/IconVerticalSolidList"/>
    <dgm:cxn modelId="{E5E7D7B6-A96A-457B-993E-1308DCFCBAAE}" type="presParOf" srcId="{8D5F4D9D-0AF0-4DFD-B88D-14426912A5C1}" destId="{88F8FAB5-8871-4842-9217-4D034E9E1404}" srcOrd="2" destOrd="0" presId="urn:microsoft.com/office/officeart/2018/2/layout/IconVerticalSolidList"/>
    <dgm:cxn modelId="{31F01D8A-C8AB-4F2B-8548-A6989B9CFE7D}" type="presParOf" srcId="{88F8FAB5-8871-4842-9217-4D034E9E1404}" destId="{6778207B-2338-49AA-B3AB-05EEA65D9488}" srcOrd="0" destOrd="0" presId="urn:microsoft.com/office/officeart/2018/2/layout/IconVerticalSolidList"/>
    <dgm:cxn modelId="{6BD73A04-CEC9-4A10-BB10-FD53C9627E8C}" type="presParOf" srcId="{88F8FAB5-8871-4842-9217-4D034E9E1404}" destId="{94DE3EF5-7895-43C6-885A-3A72928D3B86}" srcOrd="1" destOrd="0" presId="urn:microsoft.com/office/officeart/2018/2/layout/IconVerticalSolidList"/>
    <dgm:cxn modelId="{E4BEE147-0B8D-4FBC-912F-97326BDA342B}" type="presParOf" srcId="{88F8FAB5-8871-4842-9217-4D034E9E1404}" destId="{63D28B5B-F407-4306-912D-D9C8229F21C7}" srcOrd="2" destOrd="0" presId="urn:microsoft.com/office/officeart/2018/2/layout/IconVerticalSolidList"/>
    <dgm:cxn modelId="{B67BAA94-72DD-495B-A687-F8E2BE94F39F}" type="presParOf" srcId="{88F8FAB5-8871-4842-9217-4D034E9E1404}" destId="{827F7E42-70F1-431C-ACB7-1836328F63EB}" srcOrd="3" destOrd="0" presId="urn:microsoft.com/office/officeart/2018/2/layout/IconVerticalSolidList"/>
    <dgm:cxn modelId="{BF3FDABB-74F7-4104-8765-494687CB415F}" type="presParOf" srcId="{8D5F4D9D-0AF0-4DFD-B88D-14426912A5C1}" destId="{DB16DE15-E8E9-4E0E-BDB7-2F05D94ABFC6}" srcOrd="3" destOrd="0" presId="urn:microsoft.com/office/officeart/2018/2/layout/IconVerticalSolidList"/>
    <dgm:cxn modelId="{4A5A012D-AF3C-478B-8927-D85EB202FC21}" type="presParOf" srcId="{8D5F4D9D-0AF0-4DFD-B88D-14426912A5C1}" destId="{EC45700A-6AF2-4894-A513-057670070311}" srcOrd="4" destOrd="0" presId="urn:microsoft.com/office/officeart/2018/2/layout/IconVerticalSolidList"/>
    <dgm:cxn modelId="{C97B1E4E-CBC8-4059-833A-016E78A91AE8}" type="presParOf" srcId="{EC45700A-6AF2-4894-A513-057670070311}" destId="{49717099-65E5-4770-93D7-3EBD09800204}" srcOrd="0" destOrd="0" presId="urn:microsoft.com/office/officeart/2018/2/layout/IconVerticalSolidList"/>
    <dgm:cxn modelId="{CB2DA5B6-517F-4D84-BFE0-08A557146B36}" type="presParOf" srcId="{EC45700A-6AF2-4894-A513-057670070311}" destId="{FAE223A5-4FE9-479E-9AD1-1345A8056787}" srcOrd="1" destOrd="0" presId="urn:microsoft.com/office/officeart/2018/2/layout/IconVerticalSolidList"/>
    <dgm:cxn modelId="{E8EF1BD9-775E-4FBB-8CB6-B31ABF4E9821}" type="presParOf" srcId="{EC45700A-6AF2-4894-A513-057670070311}" destId="{BBE18A05-6A5F-487C-AE72-DF53167BB5CC}" srcOrd="2" destOrd="0" presId="urn:microsoft.com/office/officeart/2018/2/layout/IconVerticalSolidList"/>
    <dgm:cxn modelId="{643E07A7-B1FE-48D4-9B68-04B0FE0819C2}" type="presParOf" srcId="{EC45700A-6AF2-4894-A513-057670070311}" destId="{BF0B826E-99C5-4C7B-AE03-98EACF19D63D}" srcOrd="3" destOrd="0" presId="urn:microsoft.com/office/officeart/2018/2/layout/IconVerticalSolidList"/>
    <dgm:cxn modelId="{7152AD15-E68A-45ED-ABE7-CE8E55349FC1}" type="presParOf" srcId="{8D5F4D9D-0AF0-4DFD-B88D-14426912A5C1}" destId="{F1B5E439-AFDE-4F6E-ABF7-005BB1D02DC7}" srcOrd="5" destOrd="0" presId="urn:microsoft.com/office/officeart/2018/2/layout/IconVerticalSolidList"/>
    <dgm:cxn modelId="{05F59937-F8BF-4D4C-8739-91226F81386F}" type="presParOf" srcId="{8D5F4D9D-0AF0-4DFD-B88D-14426912A5C1}" destId="{9BA41D81-CDF8-43F4-9942-BB65E1A4932D}" srcOrd="6" destOrd="0" presId="urn:microsoft.com/office/officeart/2018/2/layout/IconVerticalSolidList"/>
    <dgm:cxn modelId="{97CF0DCC-D3D1-4F14-8D4C-D00EE1D9834C}" type="presParOf" srcId="{9BA41D81-CDF8-43F4-9942-BB65E1A4932D}" destId="{D6063AC8-1824-46A6-9F3A-354B95BFD657}" srcOrd="0" destOrd="0" presId="urn:microsoft.com/office/officeart/2018/2/layout/IconVerticalSolidList"/>
    <dgm:cxn modelId="{C3B932C6-12B4-4BD1-8E6C-6A41A19CE06E}" type="presParOf" srcId="{9BA41D81-CDF8-43F4-9942-BB65E1A4932D}" destId="{72A7AE68-6B5D-495C-94B9-80F7DDDAF6E5}" srcOrd="1" destOrd="0" presId="urn:microsoft.com/office/officeart/2018/2/layout/IconVerticalSolidList"/>
    <dgm:cxn modelId="{BF693140-2113-41B6-AB7C-548E35251F3C}" type="presParOf" srcId="{9BA41D81-CDF8-43F4-9942-BB65E1A4932D}" destId="{52ED0048-305B-4C32-ABD2-5C306ADD6BEE}" srcOrd="2" destOrd="0" presId="urn:microsoft.com/office/officeart/2018/2/layout/IconVerticalSolidList"/>
    <dgm:cxn modelId="{B908FD8A-822E-4290-9447-DBF38E72DF0B}" type="presParOf" srcId="{9BA41D81-CDF8-43F4-9942-BB65E1A4932D}" destId="{49FD1789-041B-4371-81B1-1870C021CAA8}" srcOrd="3" destOrd="0" presId="urn:microsoft.com/office/officeart/2018/2/layout/IconVerticalSolidList"/>
    <dgm:cxn modelId="{A87E7A8B-6151-4F05-B825-A8A902F9835E}" type="presParOf" srcId="{8D5F4D9D-0AF0-4DFD-B88D-14426912A5C1}" destId="{EA168DD4-245A-40AB-9A71-11288CFC511D}" srcOrd="7" destOrd="0" presId="urn:microsoft.com/office/officeart/2018/2/layout/IconVerticalSolidList"/>
    <dgm:cxn modelId="{313E3999-3ECD-4E31-86D8-B4FCF9CC911E}" type="presParOf" srcId="{8D5F4D9D-0AF0-4DFD-B88D-14426912A5C1}" destId="{F619D99F-DE21-49A2-A9BE-6F0749983711}" srcOrd="8" destOrd="0" presId="urn:microsoft.com/office/officeart/2018/2/layout/IconVerticalSolidList"/>
    <dgm:cxn modelId="{AD5D6F8F-3B68-4882-9ED2-F773C7A11E9A}" type="presParOf" srcId="{F619D99F-DE21-49A2-A9BE-6F0749983711}" destId="{3DC28443-E1BE-4461-B633-B90882231B08}" srcOrd="0" destOrd="0" presId="urn:microsoft.com/office/officeart/2018/2/layout/IconVerticalSolidList"/>
    <dgm:cxn modelId="{41E818BE-0FB0-417C-9ADB-B5B3BE855416}" type="presParOf" srcId="{F619D99F-DE21-49A2-A9BE-6F0749983711}" destId="{24F3F3B0-3ABC-4B01-8BE5-FB9C274D368F}" srcOrd="1" destOrd="0" presId="urn:microsoft.com/office/officeart/2018/2/layout/IconVerticalSolidList"/>
    <dgm:cxn modelId="{7023B779-F451-4BF7-AD99-AA43A00C3253}" type="presParOf" srcId="{F619D99F-DE21-49A2-A9BE-6F0749983711}" destId="{DA4F6AA4-D052-4104-8485-FAD5857ED73E}" srcOrd="2" destOrd="0" presId="urn:microsoft.com/office/officeart/2018/2/layout/IconVerticalSolidList"/>
    <dgm:cxn modelId="{DE07DA0F-A369-477B-9820-342EACC95B9C}" type="presParOf" srcId="{F619D99F-DE21-49A2-A9BE-6F0749983711}" destId="{234D3D9A-DAE2-4497-9845-6BFDB28F2C54}" srcOrd="3" destOrd="0" presId="urn:microsoft.com/office/officeart/2018/2/layout/IconVerticalSolidList"/>
    <dgm:cxn modelId="{0ED35019-1D46-408C-80E1-2EBC079DD9E3}" type="presParOf" srcId="{8D5F4D9D-0AF0-4DFD-B88D-14426912A5C1}" destId="{E0444457-A00B-43AA-B45A-62C50A53EFF4}" srcOrd="9" destOrd="0" presId="urn:microsoft.com/office/officeart/2018/2/layout/IconVerticalSolidList"/>
    <dgm:cxn modelId="{131445F0-3274-4721-BFAC-D9EBAAB88AF2}" type="presParOf" srcId="{8D5F4D9D-0AF0-4DFD-B88D-14426912A5C1}" destId="{4DDBF2DD-E53F-4900-81C9-B05F1F7089D6}" srcOrd="10" destOrd="0" presId="urn:microsoft.com/office/officeart/2018/2/layout/IconVerticalSolidList"/>
    <dgm:cxn modelId="{0361249D-E709-4C52-98C0-5ED4A5FF24D0}" type="presParOf" srcId="{4DDBF2DD-E53F-4900-81C9-B05F1F7089D6}" destId="{90EAB018-5F6E-4367-BAA6-6171B10E6CDB}" srcOrd="0" destOrd="0" presId="urn:microsoft.com/office/officeart/2018/2/layout/IconVerticalSolidList"/>
    <dgm:cxn modelId="{4F0D90F7-AC29-4EAA-B691-FCFF9B32D6CD}" type="presParOf" srcId="{4DDBF2DD-E53F-4900-81C9-B05F1F7089D6}" destId="{4202C684-E266-4A85-85EA-304A1AAFF6D1}" srcOrd="1" destOrd="0" presId="urn:microsoft.com/office/officeart/2018/2/layout/IconVerticalSolidList"/>
    <dgm:cxn modelId="{AF172F38-4E33-457E-BB59-32C8640A284F}" type="presParOf" srcId="{4DDBF2DD-E53F-4900-81C9-B05F1F7089D6}" destId="{9DB6866A-9ED5-497E-A1CA-D313B651DF9F}" srcOrd="2" destOrd="0" presId="urn:microsoft.com/office/officeart/2018/2/layout/IconVerticalSolidList"/>
    <dgm:cxn modelId="{88E71D36-D448-421B-A7FF-81B92E4F2A7D}" type="presParOf" srcId="{4DDBF2DD-E53F-4900-81C9-B05F1F7089D6}" destId="{2A9EF1D2-786F-4FC3-9C64-0F22BECC4C06}" srcOrd="3" destOrd="0" presId="urn:microsoft.com/office/officeart/2018/2/layout/IconVerticalSolidList"/>
    <dgm:cxn modelId="{21E98549-3492-4257-AFD0-AD5566A04948}" type="presParOf" srcId="{8D5F4D9D-0AF0-4DFD-B88D-14426912A5C1}" destId="{0C3284B5-46BB-4277-83E8-935159D17EE3}" srcOrd="11" destOrd="0" presId="urn:microsoft.com/office/officeart/2018/2/layout/IconVerticalSolidList"/>
    <dgm:cxn modelId="{828385BF-4B23-48A2-B429-0A263ACB1E3F}" type="presParOf" srcId="{8D5F4D9D-0AF0-4DFD-B88D-14426912A5C1}" destId="{87FABC46-2F69-4F80-A3D7-47AA32E6191B}" srcOrd="12" destOrd="0" presId="urn:microsoft.com/office/officeart/2018/2/layout/IconVerticalSolidList"/>
    <dgm:cxn modelId="{755949EC-2131-46DE-8960-59161D3C0896}" type="presParOf" srcId="{87FABC46-2F69-4F80-A3D7-47AA32E6191B}" destId="{FB0A6203-A5E5-4C4E-84F7-014FC7612480}" srcOrd="0" destOrd="0" presId="urn:microsoft.com/office/officeart/2018/2/layout/IconVerticalSolidList"/>
    <dgm:cxn modelId="{DC76DC9A-C55E-47CC-9BBB-D3F9F83F8E8E}" type="presParOf" srcId="{87FABC46-2F69-4F80-A3D7-47AA32E6191B}" destId="{9D833D74-59AB-441D-91C8-A052D68C459E}" srcOrd="1" destOrd="0" presId="urn:microsoft.com/office/officeart/2018/2/layout/IconVerticalSolidList"/>
    <dgm:cxn modelId="{45564AF6-55CF-45F4-BB23-2D01995BA80D}" type="presParOf" srcId="{87FABC46-2F69-4F80-A3D7-47AA32E6191B}" destId="{AFCA92D6-651C-4938-802B-19222C4CB3A5}" srcOrd="2" destOrd="0" presId="urn:microsoft.com/office/officeart/2018/2/layout/IconVerticalSolidList"/>
    <dgm:cxn modelId="{D6057315-7FEF-4547-AD33-210AE3FA7EDF}" type="presParOf" srcId="{87FABC46-2F69-4F80-A3D7-47AA32E6191B}" destId="{B47EAB95-333C-492C-9FCE-E0C1028289AE}" srcOrd="3" destOrd="0" presId="urn:microsoft.com/office/officeart/2018/2/layout/IconVerticalSolidList"/>
    <dgm:cxn modelId="{8D90AEF6-7330-4BCE-858D-4709AB79021A}" type="presParOf" srcId="{8D5F4D9D-0AF0-4DFD-B88D-14426912A5C1}" destId="{483D18DA-047A-4216-89D4-B94B87D6C2B3}" srcOrd="13" destOrd="0" presId="urn:microsoft.com/office/officeart/2018/2/layout/IconVerticalSolidList"/>
    <dgm:cxn modelId="{31730D63-D2AF-40F9-BA86-817675380A56}" type="presParOf" srcId="{8D5F4D9D-0AF0-4DFD-B88D-14426912A5C1}" destId="{76679FCC-81F0-4889-8ADF-573BA9EE0B94}" srcOrd="14" destOrd="0" presId="urn:microsoft.com/office/officeart/2018/2/layout/IconVerticalSolidList"/>
    <dgm:cxn modelId="{1F6D59E0-E9D8-4664-B7D8-C96713FD2508}" type="presParOf" srcId="{76679FCC-81F0-4889-8ADF-573BA9EE0B94}" destId="{1A2D5C25-2211-44A1-8477-C5BE076CFDB0}" srcOrd="0" destOrd="0" presId="urn:microsoft.com/office/officeart/2018/2/layout/IconVerticalSolidList"/>
    <dgm:cxn modelId="{72C8A4CE-2B4B-49F5-8874-161D29180A39}" type="presParOf" srcId="{76679FCC-81F0-4889-8ADF-573BA9EE0B94}" destId="{DD06D3C5-A93F-4944-9FB9-A882F6B22AC6}" srcOrd="1" destOrd="0" presId="urn:microsoft.com/office/officeart/2018/2/layout/IconVerticalSolidList"/>
    <dgm:cxn modelId="{B20AF48E-6163-4385-A0A4-1D3196850D7C}" type="presParOf" srcId="{76679FCC-81F0-4889-8ADF-573BA9EE0B94}" destId="{AF697C9E-8849-4AFD-BE84-A8EC26BF9F37}" srcOrd="2" destOrd="0" presId="urn:microsoft.com/office/officeart/2018/2/layout/IconVerticalSolidList"/>
    <dgm:cxn modelId="{BB617FD3-B566-4A8B-ADA4-122C0CA368DC}" type="presParOf" srcId="{76679FCC-81F0-4889-8ADF-573BA9EE0B94}" destId="{72CAB2A6-0E96-43C5-9C6C-7B2F84554F7B}" srcOrd="3" destOrd="0" presId="urn:microsoft.com/office/officeart/2018/2/layout/IconVerticalSolidList"/>
    <dgm:cxn modelId="{D3A08BAA-B8D6-4B4A-A67B-270F39EEBA01}" type="presParOf" srcId="{8D5F4D9D-0AF0-4DFD-B88D-14426912A5C1}" destId="{DB0C2A84-0032-4307-A235-E2C03C61A033}" srcOrd="15" destOrd="0" presId="urn:microsoft.com/office/officeart/2018/2/layout/IconVerticalSolidList"/>
    <dgm:cxn modelId="{4977CFAF-AAD0-4B5E-846A-A33447502A60}" type="presParOf" srcId="{8D5F4D9D-0AF0-4DFD-B88D-14426912A5C1}" destId="{E07BC548-604D-4EB8-A4C4-4672FFF198AC}" srcOrd="16" destOrd="0" presId="urn:microsoft.com/office/officeart/2018/2/layout/IconVerticalSolidList"/>
    <dgm:cxn modelId="{36230A18-806A-4039-9662-14CB6F4B31D1}" type="presParOf" srcId="{E07BC548-604D-4EB8-A4C4-4672FFF198AC}" destId="{F1B460B6-4E30-4C11-B074-3DF6B7C38F70}" srcOrd="0" destOrd="0" presId="urn:microsoft.com/office/officeart/2018/2/layout/IconVerticalSolidList"/>
    <dgm:cxn modelId="{37E501A0-B83B-45AF-BB72-7D06ACCA4C67}" type="presParOf" srcId="{E07BC548-604D-4EB8-A4C4-4672FFF198AC}" destId="{CADB33EF-1254-4D3A-B4FC-2396F41D2F3D}" srcOrd="1" destOrd="0" presId="urn:microsoft.com/office/officeart/2018/2/layout/IconVerticalSolidList"/>
    <dgm:cxn modelId="{E5817482-8893-460C-BBDF-AB88262923F4}" type="presParOf" srcId="{E07BC548-604D-4EB8-A4C4-4672FFF198AC}" destId="{A5C6564C-ED67-43BB-8364-F08B1839FE42}" srcOrd="2" destOrd="0" presId="urn:microsoft.com/office/officeart/2018/2/layout/IconVerticalSolidList"/>
    <dgm:cxn modelId="{A61867F9-EC55-4FFF-9385-C2D79C234B54}" type="presParOf" srcId="{E07BC548-604D-4EB8-A4C4-4672FFF198AC}" destId="{AABDF149-94AB-4B85-AC89-165DF230C6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27DD15-2600-4F5E-BA9C-F68DAD4C5E7E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CC7927-AFFC-4A3F-AC38-F075613A2CE9}">
      <dgm:prSet/>
      <dgm:spPr/>
      <dgm:t>
        <a:bodyPr/>
        <a:lstStyle/>
        <a:p>
          <a:r>
            <a:rPr lang="es-ES" dirty="0" err="1"/>
            <a:t>Communication</a:t>
          </a:r>
          <a:endParaRPr lang="en-US" dirty="0"/>
        </a:p>
      </dgm:t>
    </dgm:pt>
    <dgm:pt modelId="{8CE25C5E-D9CE-4863-B3E6-510A95F9597A}" type="parTrans" cxnId="{42B77C8A-AB3A-4891-8596-CA90335061CB}">
      <dgm:prSet/>
      <dgm:spPr/>
      <dgm:t>
        <a:bodyPr/>
        <a:lstStyle/>
        <a:p>
          <a:endParaRPr lang="en-US"/>
        </a:p>
      </dgm:t>
    </dgm:pt>
    <dgm:pt modelId="{A99706C7-9225-4FD8-AFF6-82F3C786A982}" type="sibTrans" cxnId="{42B77C8A-AB3A-4891-8596-CA90335061CB}">
      <dgm:prSet/>
      <dgm:spPr/>
      <dgm:t>
        <a:bodyPr/>
        <a:lstStyle/>
        <a:p>
          <a:endParaRPr lang="en-US"/>
        </a:p>
      </dgm:t>
    </dgm:pt>
    <dgm:pt modelId="{7CF84F47-91C4-4362-866C-6A361553EE23}">
      <dgm:prSet/>
      <dgm:spPr/>
      <dgm:t>
        <a:bodyPr/>
        <a:lstStyle/>
        <a:p>
          <a:endParaRPr lang="en-US" dirty="0"/>
        </a:p>
      </dgm:t>
    </dgm:pt>
    <dgm:pt modelId="{D4A2C62E-2EC7-4EF5-9DDE-8A26F68AB81E}" type="parTrans" cxnId="{83257E2D-B138-4FF0-8B39-9A11952638BC}">
      <dgm:prSet/>
      <dgm:spPr/>
      <dgm:t>
        <a:bodyPr/>
        <a:lstStyle/>
        <a:p>
          <a:endParaRPr lang="en-US"/>
        </a:p>
      </dgm:t>
    </dgm:pt>
    <dgm:pt modelId="{7E1D3ACD-2BCD-4BD9-8A63-E98774838017}" type="sibTrans" cxnId="{83257E2D-B138-4FF0-8B39-9A11952638BC}">
      <dgm:prSet/>
      <dgm:spPr/>
      <dgm:t>
        <a:bodyPr/>
        <a:lstStyle/>
        <a:p>
          <a:endParaRPr lang="en-US"/>
        </a:p>
      </dgm:t>
    </dgm:pt>
    <dgm:pt modelId="{8A888787-E2EA-40B8-8A81-C6616F800EEE}">
      <dgm:prSet/>
      <dgm:spPr/>
      <dgm:t>
        <a:bodyPr/>
        <a:lstStyle/>
        <a:p>
          <a:r>
            <a:rPr lang="es-ES" dirty="0"/>
            <a:t>Management</a:t>
          </a:r>
          <a:endParaRPr lang="en-US" dirty="0"/>
        </a:p>
      </dgm:t>
    </dgm:pt>
    <dgm:pt modelId="{D5B4019C-9E1C-42B8-ACC9-3703BFC12072}" type="parTrans" cxnId="{5B48CDD5-F742-4E63-9332-F3D4AB9773EB}">
      <dgm:prSet/>
      <dgm:spPr/>
      <dgm:t>
        <a:bodyPr/>
        <a:lstStyle/>
        <a:p>
          <a:endParaRPr lang="en-US"/>
        </a:p>
      </dgm:t>
    </dgm:pt>
    <dgm:pt modelId="{9FEA1090-FAC8-4A7D-95ED-50E07D3A02FA}" type="sibTrans" cxnId="{5B48CDD5-F742-4E63-9332-F3D4AB9773EB}">
      <dgm:prSet/>
      <dgm:spPr/>
      <dgm:t>
        <a:bodyPr/>
        <a:lstStyle/>
        <a:p>
          <a:endParaRPr lang="en-US"/>
        </a:p>
      </dgm:t>
    </dgm:pt>
    <dgm:pt modelId="{FB4416B0-CCFA-49DE-BF6C-C2D745333887}">
      <dgm:prSet/>
      <dgm:spPr/>
      <dgm:t>
        <a:bodyPr/>
        <a:lstStyle/>
        <a:p>
          <a:r>
            <a:rPr lang="es-ES" dirty="0" err="1"/>
            <a:t>Code</a:t>
          </a:r>
          <a:r>
            <a:rPr lang="es-ES" dirty="0"/>
            <a:t> </a:t>
          </a:r>
          <a:r>
            <a:rPr lang="es-ES" dirty="0" err="1"/>
            <a:t>repository</a:t>
          </a:r>
          <a:endParaRPr lang="en-US" dirty="0"/>
        </a:p>
      </dgm:t>
    </dgm:pt>
    <dgm:pt modelId="{2FEE5F00-4B41-4721-812D-A61FD395038D}" type="parTrans" cxnId="{F7DAEA45-E2BC-43CD-A871-D18995428B4F}">
      <dgm:prSet/>
      <dgm:spPr/>
      <dgm:t>
        <a:bodyPr/>
        <a:lstStyle/>
        <a:p>
          <a:endParaRPr lang="en-US"/>
        </a:p>
      </dgm:t>
    </dgm:pt>
    <dgm:pt modelId="{646D24CC-88CB-4642-81AA-2F0F10C86354}" type="sibTrans" cxnId="{F7DAEA45-E2BC-43CD-A871-D18995428B4F}">
      <dgm:prSet/>
      <dgm:spPr/>
      <dgm:t>
        <a:bodyPr/>
        <a:lstStyle/>
        <a:p>
          <a:endParaRPr lang="en-US"/>
        </a:p>
      </dgm:t>
    </dgm:pt>
    <dgm:pt modelId="{75BA52EA-0A9A-4281-934A-4D43F1A180B8}">
      <dgm:prSet/>
      <dgm:spPr/>
      <dgm:t>
        <a:bodyPr/>
        <a:lstStyle/>
        <a:p>
          <a:endParaRPr lang="en-US" dirty="0"/>
        </a:p>
      </dgm:t>
    </dgm:pt>
    <dgm:pt modelId="{B5BFA2BB-560F-440B-8CA4-B43919DE166A}" type="parTrans" cxnId="{563247DA-EDE5-419E-B87F-83274DF667DF}">
      <dgm:prSet/>
      <dgm:spPr/>
      <dgm:t>
        <a:bodyPr/>
        <a:lstStyle/>
        <a:p>
          <a:endParaRPr lang="en-US"/>
        </a:p>
      </dgm:t>
    </dgm:pt>
    <dgm:pt modelId="{9FABDBE3-CB21-4965-9967-5C0E3629552D}" type="sibTrans" cxnId="{563247DA-EDE5-419E-B87F-83274DF667DF}">
      <dgm:prSet/>
      <dgm:spPr/>
      <dgm:t>
        <a:bodyPr/>
        <a:lstStyle/>
        <a:p>
          <a:endParaRPr lang="en-US"/>
        </a:p>
      </dgm:t>
    </dgm:pt>
    <dgm:pt modelId="{7D255A90-3DD1-4257-ABFE-0F4CF4A74481}">
      <dgm:prSet/>
      <dgm:spPr/>
      <dgm:t>
        <a:bodyPr/>
        <a:lstStyle/>
        <a:p>
          <a:endParaRPr lang="en-US" dirty="0"/>
        </a:p>
      </dgm:t>
    </dgm:pt>
    <dgm:pt modelId="{B169A59F-B0C0-4CD7-A1E7-778EA9831A8B}" type="parTrans" cxnId="{196425AE-0A41-4805-968C-3D518ABCA1E6}">
      <dgm:prSet/>
      <dgm:spPr/>
      <dgm:t>
        <a:bodyPr/>
        <a:lstStyle/>
        <a:p>
          <a:endParaRPr lang="es-ES"/>
        </a:p>
      </dgm:t>
    </dgm:pt>
    <dgm:pt modelId="{F1879781-0FD1-4F42-8E8E-645A404BB00D}" type="sibTrans" cxnId="{196425AE-0A41-4805-968C-3D518ABCA1E6}">
      <dgm:prSet/>
      <dgm:spPr/>
      <dgm:t>
        <a:bodyPr/>
        <a:lstStyle/>
        <a:p>
          <a:endParaRPr lang="es-ES"/>
        </a:p>
      </dgm:t>
    </dgm:pt>
    <dgm:pt modelId="{7DD4F385-03FF-4AA0-90DF-50DD076D6F32}" type="pres">
      <dgm:prSet presAssocID="{0B27DD15-2600-4F5E-BA9C-F68DAD4C5E7E}" presName="Name0" presStyleCnt="0">
        <dgm:presLayoutVars>
          <dgm:dir/>
          <dgm:animLvl val="lvl"/>
          <dgm:resizeHandles val="exact"/>
        </dgm:presLayoutVars>
      </dgm:prSet>
      <dgm:spPr/>
    </dgm:pt>
    <dgm:pt modelId="{3BBC20D6-465B-4C8B-958E-B0B8D12CA11A}" type="pres">
      <dgm:prSet presAssocID="{45CC7927-AFFC-4A3F-AC38-F075613A2CE9}" presName="linNode" presStyleCnt="0"/>
      <dgm:spPr/>
    </dgm:pt>
    <dgm:pt modelId="{3CC9BE27-40E5-4735-8B63-95185FE34EFF}" type="pres">
      <dgm:prSet presAssocID="{45CC7927-AFFC-4A3F-AC38-F075613A2CE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1B64BEE-D3F6-4EB6-8D44-A44447B32321}" type="pres">
      <dgm:prSet presAssocID="{45CC7927-AFFC-4A3F-AC38-F075613A2CE9}" presName="descendantText" presStyleLbl="alignAccFollowNode1" presStyleIdx="0" presStyleCnt="3">
        <dgm:presLayoutVars>
          <dgm:bulletEnabled val="1"/>
        </dgm:presLayoutVars>
      </dgm:prSet>
      <dgm:spPr/>
    </dgm:pt>
    <dgm:pt modelId="{4C4FD2EC-E119-4A42-83C4-E3373C3ABBCC}" type="pres">
      <dgm:prSet presAssocID="{A99706C7-9225-4FD8-AFF6-82F3C786A982}" presName="sp" presStyleCnt="0"/>
      <dgm:spPr/>
    </dgm:pt>
    <dgm:pt modelId="{131254E2-A56F-4A1A-9D3D-E359BA296A62}" type="pres">
      <dgm:prSet presAssocID="{8A888787-E2EA-40B8-8A81-C6616F800EEE}" presName="linNode" presStyleCnt="0"/>
      <dgm:spPr/>
    </dgm:pt>
    <dgm:pt modelId="{7F46092A-2230-4EE5-B260-18604C405329}" type="pres">
      <dgm:prSet presAssocID="{8A888787-E2EA-40B8-8A81-C6616F800EE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BA73E92-34A9-43E3-9AAA-32FA37647224}" type="pres">
      <dgm:prSet presAssocID="{8A888787-E2EA-40B8-8A81-C6616F800EEE}" presName="descendantText" presStyleLbl="alignAccFollowNode1" presStyleIdx="1" presStyleCnt="3">
        <dgm:presLayoutVars>
          <dgm:bulletEnabled val="1"/>
        </dgm:presLayoutVars>
      </dgm:prSet>
      <dgm:spPr/>
    </dgm:pt>
    <dgm:pt modelId="{BC258A60-EDFD-490E-AE30-AAC275F18839}" type="pres">
      <dgm:prSet presAssocID="{9FEA1090-FAC8-4A7D-95ED-50E07D3A02FA}" presName="sp" presStyleCnt="0"/>
      <dgm:spPr/>
    </dgm:pt>
    <dgm:pt modelId="{8A850E40-EB20-4AFB-9789-B24FD74802F1}" type="pres">
      <dgm:prSet presAssocID="{FB4416B0-CCFA-49DE-BF6C-C2D745333887}" presName="linNode" presStyleCnt="0"/>
      <dgm:spPr/>
    </dgm:pt>
    <dgm:pt modelId="{B85F7201-7E7F-4C31-A0AC-B8AF682F83B4}" type="pres">
      <dgm:prSet presAssocID="{FB4416B0-CCFA-49DE-BF6C-C2D74533388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ABB6506-ADEC-4F64-A6E8-6A085A6B07B6}" type="pres">
      <dgm:prSet presAssocID="{FB4416B0-CCFA-49DE-BF6C-C2D74533388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F075105-8208-4D32-9513-CC75E66B0A95}" type="presOf" srcId="{7CF84F47-91C4-4362-866C-6A361553EE23}" destId="{A1B64BEE-D3F6-4EB6-8D44-A44447B32321}" srcOrd="0" destOrd="0" presId="urn:microsoft.com/office/officeart/2005/8/layout/vList5"/>
    <dgm:cxn modelId="{A6A0620C-FB21-477C-86A7-25214B10E41B}" type="presOf" srcId="{8A888787-E2EA-40B8-8A81-C6616F800EEE}" destId="{7F46092A-2230-4EE5-B260-18604C405329}" srcOrd="0" destOrd="0" presId="urn:microsoft.com/office/officeart/2005/8/layout/vList5"/>
    <dgm:cxn modelId="{9787801B-EE16-40DB-ADAC-693A1A361447}" type="presOf" srcId="{7D255A90-3DD1-4257-ABFE-0F4CF4A74481}" destId="{7BA73E92-34A9-43E3-9AAA-32FA37647224}" srcOrd="0" destOrd="0" presId="urn:microsoft.com/office/officeart/2005/8/layout/vList5"/>
    <dgm:cxn modelId="{5F79E122-D698-4D0C-A025-1B3947AB9E99}" type="presOf" srcId="{45CC7927-AFFC-4A3F-AC38-F075613A2CE9}" destId="{3CC9BE27-40E5-4735-8B63-95185FE34EFF}" srcOrd="0" destOrd="0" presId="urn:microsoft.com/office/officeart/2005/8/layout/vList5"/>
    <dgm:cxn modelId="{83257E2D-B138-4FF0-8B39-9A11952638BC}" srcId="{45CC7927-AFFC-4A3F-AC38-F075613A2CE9}" destId="{7CF84F47-91C4-4362-866C-6A361553EE23}" srcOrd="0" destOrd="0" parTransId="{D4A2C62E-2EC7-4EF5-9DDE-8A26F68AB81E}" sibTransId="{7E1D3ACD-2BCD-4BD9-8A63-E98774838017}"/>
    <dgm:cxn modelId="{A872892F-7239-43AA-9D78-2B18CEF8A347}" type="presOf" srcId="{FB4416B0-CCFA-49DE-BF6C-C2D745333887}" destId="{B85F7201-7E7F-4C31-A0AC-B8AF682F83B4}" srcOrd="0" destOrd="0" presId="urn:microsoft.com/office/officeart/2005/8/layout/vList5"/>
    <dgm:cxn modelId="{F7DAEA45-E2BC-43CD-A871-D18995428B4F}" srcId="{0B27DD15-2600-4F5E-BA9C-F68DAD4C5E7E}" destId="{FB4416B0-CCFA-49DE-BF6C-C2D745333887}" srcOrd="2" destOrd="0" parTransId="{2FEE5F00-4B41-4721-812D-A61FD395038D}" sibTransId="{646D24CC-88CB-4642-81AA-2F0F10C86354}"/>
    <dgm:cxn modelId="{A0C12B70-CB7C-4B9D-BB74-7149129E1454}" type="presOf" srcId="{75BA52EA-0A9A-4281-934A-4D43F1A180B8}" destId="{DABB6506-ADEC-4F64-A6E8-6A085A6B07B6}" srcOrd="0" destOrd="0" presId="urn:microsoft.com/office/officeart/2005/8/layout/vList5"/>
    <dgm:cxn modelId="{88ABE67C-75DD-41DA-BBD2-E0F7FE535E79}" type="presOf" srcId="{0B27DD15-2600-4F5E-BA9C-F68DAD4C5E7E}" destId="{7DD4F385-03FF-4AA0-90DF-50DD076D6F32}" srcOrd="0" destOrd="0" presId="urn:microsoft.com/office/officeart/2005/8/layout/vList5"/>
    <dgm:cxn modelId="{42B77C8A-AB3A-4891-8596-CA90335061CB}" srcId="{0B27DD15-2600-4F5E-BA9C-F68DAD4C5E7E}" destId="{45CC7927-AFFC-4A3F-AC38-F075613A2CE9}" srcOrd="0" destOrd="0" parTransId="{8CE25C5E-D9CE-4863-B3E6-510A95F9597A}" sibTransId="{A99706C7-9225-4FD8-AFF6-82F3C786A982}"/>
    <dgm:cxn modelId="{196425AE-0A41-4805-968C-3D518ABCA1E6}" srcId="{8A888787-E2EA-40B8-8A81-C6616F800EEE}" destId="{7D255A90-3DD1-4257-ABFE-0F4CF4A74481}" srcOrd="0" destOrd="0" parTransId="{B169A59F-B0C0-4CD7-A1E7-778EA9831A8B}" sibTransId="{F1879781-0FD1-4F42-8E8E-645A404BB00D}"/>
    <dgm:cxn modelId="{5B48CDD5-F742-4E63-9332-F3D4AB9773EB}" srcId="{0B27DD15-2600-4F5E-BA9C-F68DAD4C5E7E}" destId="{8A888787-E2EA-40B8-8A81-C6616F800EEE}" srcOrd="1" destOrd="0" parTransId="{D5B4019C-9E1C-42B8-ACC9-3703BFC12072}" sibTransId="{9FEA1090-FAC8-4A7D-95ED-50E07D3A02FA}"/>
    <dgm:cxn modelId="{563247DA-EDE5-419E-B87F-83274DF667DF}" srcId="{FB4416B0-CCFA-49DE-BF6C-C2D745333887}" destId="{75BA52EA-0A9A-4281-934A-4D43F1A180B8}" srcOrd="0" destOrd="0" parTransId="{B5BFA2BB-560F-440B-8CA4-B43919DE166A}" sibTransId="{9FABDBE3-CB21-4965-9967-5C0E3629552D}"/>
    <dgm:cxn modelId="{23E342C9-D2CC-4C7B-9BF9-10A0F97EF413}" type="presParOf" srcId="{7DD4F385-03FF-4AA0-90DF-50DD076D6F32}" destId="{3BBC20D6-465B-4C8B-958E-B0B8D12CA11A}" srcOrd="0" destOrd="0" presId="urn:microsoft.com/office/officeart/2005/8/layout/vList5"/>
    <dgm:cxn modelId="{4453330D-7863-46C3-B943-C133A725E16D}" type="presParOf" srcId="{3BBC20D6-465B-4C8B-958E-B0B8D12CA11A}" destId="{3CC9BE27-40E5-4735-8B63-95185FE34EFF}" srcOrd="0" destOrd="0" presId="urn:microsoft.com/office/officeart/2005/8/layout/vList5"/>
    <dgm:cxn modelId="{924CF994-6D83-405C-A00B-465ED5A5D475}" type="presParOf" srcId="{3BBC20D6-465B-4C8B-958E-B0B8D12CA11A}" destId="{A1B64BEE-D3F6-4EB6-8D44-A44447B32321}" srcOrd="1" destOrd="0" presId="urn:microsoft.com/office/officeart/2005/8/layout/vList5"/>
    <dgm:cxn modelId="{CC242D4A-1EBC-4D05-BEFE-4676BC36C0EA}" type="presParOf" srcId="{7DD4F385-03FF-4AA0-90DF-50DD076D6F32}" destId="{4C4FD2EC-E119-4A42-83C4-E3373C3ABBCC}" srcOrd="1" destOrd="0" presId="urn:microsoft.com/office/officeart/2005/8/layout/vList5"/>
    <dgm:cxn modelId="{6A066358-B224-4D98-B250-55747DF1892A}" type="presParOf" srcId="{7DD4F385-03FF-4AA0-90DF-50DD076D6F32}" destId="{131254E2-A56F-4A1A-9D3D-E359BA296A62}" srcOrd="2" destOrd="0" presId="urn:microsoft.com/office/officeart/2005/8/layout/vList5"/>
    <dgm:cxn modelId="{2BAC4188-5201-45B1-A575-93B4639CD892}" type="presParOf" srcId="{131254E2-A56F-4A1A-9D3D-E359BA296A62}" destId="{7F46092A-2230-4EE5-B260-18604C405329}" srcOrd="0" destOrd="0" presId="urn:microsoft.com/office/officeart/2005/8/layout/vList5"/>
    <dgm:cxn modelId="{A4FB976C-0119-4888-896E-2615C4B865BB}" type="presParOf" srcId="{131254E2-A56F-4A1A-9D3D-E359BA296A62}" destId="{7BA73E92-34A9-43E3-9AAA-32FA37647224}" srcOrd="1" destOrd="0" presId="urn:microsoft.com/office/officeart/2005/8/layout/vList5"/>
    <dgm:cxn modelId="{30AA7FDA-2561-465E-B1D2-F426A41131A5}" type="presParOf" srcId="{7DD4F385-03FF-4AA0-90DF-50DD076D6F32}" destId="{BC258A60-EDFD-490E-AE30-AAC275F18839}" srcOrd="3" destOrd="0" presId="urn:microsoft.com/office/officeart/2005/8/layout/vList5"/>
    <dgm:cxn modelId="{A504825A-2C8A-4654-B39D-1AAB18C0712E}" type="presParOf" srcId="{7DD4F385-03FF-4AA0-90DF-50DD076D6F32}" destId="{8A850E40-EB20-4AFB-9789-B24FD74802F1}" srcOrd="4" destOrd="0" presId="urn:microsoft.com/office/officeart/2005/8/layout/vList5"/>
    <dgm:cxn modelId="{35D6A95E-2D72-4656-9E85-53F1A257F70B}" type="presParOf" srcId="{8A850E40-EB20-4AFB-9789-B24FD74802F1}" destId="{B85F7201-7E7F-4C31-A0AC-B8AF682F83B4}" srcOrd="0" destOrd="0" presId="urn:microsoft.com/office/officeart/2005/8/layout/vList5"/>
    <dgm:cxn modelId="{94DF17FF-ACFF-47E9-94BD-909FB51B00EC}" type="presParOf" srcId="{8A850E40-EB20-4AFB-9789-B24FD74802F1}" destId="{DABB6506-ADEC-4F64-A6E8-6A085A6B07B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B27DD15-2600-4F5E-BA9C-F68DAD4C5E7E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CC7927-AFFC-4A3F-AC38-F075613A2CE9}">
      <dgm:prSet/>
      <dgm:spPr/>
      <dgm:t>
        <a:bodyPr/>
        <a:lstStyle/>
        <a:p>
          <a:r>
            <a:rPr lang="es-ES" dirty="0"/>
            <a:t>Sprint 1</a:t>
          </a:r>
          <a:endParaRPr lang="en-US" dirty="0"/>
        </a:p>
      </dgm:t>
    </dgm:pt>
    <dgm:pt modelId="{8CE25C5E-D9CE-4863-B3E6-510A95F9597A}" type="parTrans" cxnId="{42B77C8A-AB3A-4891-8596-CA90335061CB}">
      <dgm:prSet/>
      <dgm:spPr/>
      <dgm:t>
        <a:bodyPr/>
        <a:lstStyle/>
        <a:p>
          <a:endParaRPr lang="en-US"/>
        </a:p>
      </dgm:t>
    </dgm:pt>
    <dgm:pt modelId="{A99706C7-9225-4FD8-AFF6-82F3C786A982}" type="sibTrans" cxnId="{42B77C8A-AB3A-4891-8596-CA90335061CB}">
      <dgm:prSet/>
      <dgm:spPr/>
      <dgm:t>
        <a:bodyPr/>
        <a:lstStyle/>
        <a:p>
          <a:endParaRPr lang="en-US"/>
        </a:p>
      </dgm:t>
    </dgm:pt>
    <dgm:pt modelId="{7CF84F47-91C4-4362-866C-6A361553EE23}">
      <dgm:prSet/>
      <dgm:spPr/>
      <dgm:t>
        <a:bodyPr/>
        <a:lstStyle/>
        <a:p>
          <a:r>
            <a:rPr lang="en-US" dirty="0"/>
            <a:t>Core use cases</a:t>
          </a:r>
        </a:p>
      </dgm:t>
    </dgm:pt>
    <dgm:pt modelId="{D4A2C62E-2EC7-4EF5-9DDE-8A26F68AB81E}" type="parTrans" cxnId="{83257E2D-B138-4FF0-8B39-9A11952638BC}">
      <dgm:prSet/>
      <dgm:spPr/>
      <dgm:t>
        <a:bodyPr/>
        <a:lstStyle/>
        <a:p>
          <a:endParaRPr lang="en-US"/>
        </a:p>
      </dgm:t>
    </dgm:pt>
    <dgm:pt modelId="{7E1D3ACD-2BCD-4BD9-8A63-E98774838017}" type="sibTrans" cxnId="{83257E2D-B138-4FF0-8B39-9A11952638BC}">
      <dgm:prSet/>
      <dgm:spPr/>
      <dgm:t>
        <a:bodyPr/>
        <a:lstStyle/>
        <a:p>
          <a:endParaRPr lang="en-US"/>
        </a:p>
      </dgm:t>
    </dgm:pt>
    <dgm:pt modelId="{8A888787-E2EA-40B8-8A81-C6616F800EEE}">
      <dgm:prSet/>
      <dgm:spPr/>
      <dgm:t>
        <a:bodyPr/>
        <a:lstStyle/>
        <a:p>
          <a:r>
            <a:rPr lang="es-ES" dirty="0"/>
            <a:t>Sprint 2</a:t>
          </a:r>
          <a:endParaRPr lang="en-US" dirty="0"/>
        </a:p>
      </dgm:t>
    </dgm:pt>
    <dgm:pt modelId="{D5B4019C-9E1C-42B8-ACC9-3703BFC12072}" type="parTrans" cxnId="{5B48CDD5-F742-4E63-9332-F3D4AB9773EB}">
      <dgm:prSet/>
      <dgm:spPr/>
      <dgm:t>
        <a:bodyPr/>
        <a:lstStyle/>
        <a:p>
          <a:endParaRPr lang="en-US"/>
        </a:p>
      </dgm:t>
    </dgm:pt>
    <dgm:pt modelId="{9FEA1090-FAC8-4A7D-95ED-50E07D3A02FA}" type="sibTrans" cxnId="{5B48CDD5-F742-4E63-9332-F3D4AB9773EB}">
      <dgm:prSet/>
      <dgm:spPr/>
      <dgm:t>
        <a:bodyPr/>
        <a:lstStyle/>
        <a:p>
          <a:endParaRPr lang="en-US"/>
        </a:p>
      </dgm:t>
    </dgm:pt>
    <dgm:pt modelId="{FB4416B0-CCFA-49DE-BF6C-C2D745333887}">
      <dgm:prSet/>
      <dgm:spPr/>
      <dgm:t>
        <a:bodyPr/>
        <a:lstStyle/>
        <a:p>
          <a:r>
            <a:rPr lang="es-ES" dirty="0"/>
            <a:t>Sprint 3</a:t>
          </a:r>
          <a:endParaRPr lang="en-US" dirty="0"/>
        </a:p>
      </dgm:t>
    </dgm:pt>
    <dgm:pt modelId="{2FEE5F00-4B41-4721-812D-A61FD395038D}" type="parTrans" cxnId="{F7DAEA45-E2BC-43CD-A871-D18995428B4F}">
      <dgm:prSet/>
      <dgm:spPr/>
      <dgm:t>
        <a:bodyPr/>
        <a:lstStyle/>
        <a:p>
          <a:endParaRPr lang="en-US"/>
        </a:p>
      </dgm:t>
    </dgm:pt>
    <dgm:pt modelId="{646D24CC-88CB-4642-81AA-2F0F10C86354}" type="sibTrans" cxnId="{F7DAEA45-E2BC-43CD-A871-D18995428B4F}">
      <dgm:prSet/>
      <dgm:spPr/>
      <dgm:t>
        <a:bodyPr/>
        <a:lstStyle/>
        <a:p>
          <a:endParaRPr lang="en-US"/>
        </a:p>
      </dgm:t>
    </dgm:pt>
    <dgm:pt modelId="{75BA52EA-0A9A-4281-934A-4D43F1A180B8}">
      <dgm:prSet/>
      <dgm:spPr/>
      <dgm:t>
        <a:bodyPr/>
        <a:lstStyle/>
        <a:p>
          <a:r>
            <a:rPr lang="en-US" dirty="0"/>
            <a:t>Apr 22 – May 3</a:t>
          </a:r>
        </a:p>
      </dgm:t>
    </dgm:pt>
    <dgm:pt modelId="{B5BFA2BB-560F-440B-8CA4-B43919DE166A}" type="parTrans" cxnId="{563247DA-EDE5-419E-B87F-83274DF667DF}">
      <dgm:prSet/>
      <dgm:spPr/>
      <dgm:t>
        <a:bodyPr/>
        <a:lstStyle/>
        <a:p>
          <a:endParaRPr lang="en-US"/>
        </a:p>
      </dgm:t>
    </dgm:pt>
    <dgm:pt modelId="{9FABDBE3-CB21-4965-9967-5C0E3629552D}" type="sibTrans" cxnId="{563247DA-EDE5-419E-B87F-83274DF667DF}">
      <dgm:prSet/>
      <dgm:spPr/>
      <dgm:t>
        <a:bodyPr/>
        <a:lstStyle/>
        <a:p>
          <a:endParaRPr lang="en-US"/>
        </a:p>
      </dgm:t>
    </dgm:pt>
    <dgm:pt modelId="{7D255A90-3DD1-4257-ABFE-0F4CF4A74481}">
      <dgm:prSet/>
      <dgm:spPr/>
      <dgm:t>
        <a:bodyPr/>
        <a:lstStyle/>
        <a:p>
          <a:r>
            <a:rPr lang="en-US" dirty="0"/>
            <a:t>Apr 1 - 12</a:t>
          </a:r>
        </a:p>
      </dgm:t>
    </dgm:pt>
    <dgm:pt modelId="{B169A59F-B0C0-4CD7-A1E7-778EA9831A8B}" type="parTrans" cxnId="{196425AE-0A41-4805-968C-3D518ABCA1E6}">
      <dgm:prSet/>
      <dgm:spPr/>
      <dgm:t>
        <a:bodyPr/>
        <a:lstStyle/>
        <a:p>
          <a:endParaRPr lang="es-ES"/>
        </a:p>
      </dgm:t>
    </dgm:pt>
    <dgm:pt modelId="{F1879781-0FD1-4F42-8E8E-645A404BB00D}" type="sibTrans" cxnId="{196425AE-0A41-4805-968C-3D518ABCA1E6}">
      <dgm:prSet/>
      <dgm:spPr/>
      <dgm:t>
        <a:bodyPr/>
        <a:lstStyle/>
        <a:p>
          <a:endParaRPr lang="es-ES"/>
        </a:p>
      </dgm:t>
    </dgm:pt>
    <dgm:pt modelId="{DF2A7499-1B11-4B23-9569-9AA4FDC50735}">
      <dgm:prSet/>
      <dgm:spPr/>
      <dgm:t>
        <a:bodyPr/>
        <a:lstStyle/>
        <a:p>
          <a:r>
            <a:rPr lang="en-US" dirty="0"/>
            <a:t>March 18 - 29</a:t>
          </a:r>
        </a:p>
      </dgm:t>
    </dgm:pt>
    <dgm:pt modelId="{ED53B7A4-8862-48F1-9B3B-AA4B940866B1}" type="parTrans" cxnId="{957C7C99-E47A-45E1-A279-08328991C5AC}">
      <dgm:prSet/>
      <dgm:spPr/>
      <dgm:t>
        <a:bodyPr/>
        <a:lstStyle/>
        <a:p>
          <a:endParaRPr lang="es-ES"/>
        </a:p>
      </dgm:t>
    </dgm:pt>
    <dgm:pt modelId="{8ED89119-3E74-432D-8DBF-84AFCD2F871E}" type="sibTrans" cxnId="{957C7C99-E47A-45E1-A279-08328991C5AC}">
      <dgm:prSet/>
      <dgm:spPr/>
      <dgm:t>
        <a:bodyPr/>
        <a:lstStyle/>
        <a:p>
          <a:endParaRPr lang="es-ES"/>
        </a:p>
      </dgm:t>
    </dgm:pt>
    <dgm:pt modelId="{EE45A779-7A5E-4184-BECC-FCFC892A78C6}">
      <dgm:prSet/>
      <dgm:spPr/>
      <dgm:t>
        <a:bodyPr/>
        <a:lstStyle/>
        <a:p>
          <a:r>
            <a:rPr lang="en-US" dirty="0"/>
            <a:t>Piloting &amp; MVP</a:t>
          </a:r>
        </a:p>
      </dgm:t>
    </dgm:pt>
    <dgm:pt modelId="{4EACB170-5FE0-4207-8ABA-708BB9BCA7CE}" type="parTrans" cxnId="{C0BB6280-BD4F-413A-9922-76B25BB64173}">
      <dgm:prSet/>
      <dgm:spPr/>
      <dgm:t>
        <a:bodyPr/>
        <a:lstStyle/>
        <a:p>
          <a:endParaRPr lang="es-ES"/>
        </a:p>
      </dgm:t>
    </dgm:pt>
    <dgm:pt modelId="{BD557324-7108-4837-95D5-B4C495EB3A97}" type="sibTrans" cxnId="{C0BB6280-BD4F-413A-9922-76B25BB64173}">
      <dgm:prSet/>
      <dgm:spPr/>
      <dgm:t>
        <a:bodyPr/>
        <a:lstStyle/>
        <a:p>
          <a:endParaRPr lang="es-ES"/>
        </a:p>
      </dgm:t>
    </dgm:pt>
    <dgm:pt modelId="{ABB44975-40CB-42CA-ABF4-222BBAD2DC29}">
      <dgm:prSet/>
      <dgm:spPr/>
      <dgm:t>
        <a:bodyPr/>
        <a:lstStyle/>
        <a:p>
          <a:r>
            <a:rPr lang="en-US" dirty="0"/>
            <a:t>Polish MVP with piloting</a:t>
          </a:r>
        </a:p>
      </dgm:t>
    </dgm:pt>
    <dgm:pt modelId="{5095CD79-57D8-4593-8A26-05AF3D7D5970}" type="parTrans" cxnId="{8D368F21-3D10-4A04-88C6-3245FF814AB4}">
      <dgm:prSet/>
      <dgm:spPr/>
      <dgm:t>
        <a:bodyPr/>
        <a:lstStyle/>
        <a:p>
          <a:endParaRPr lang="es-ES"/>
        </a:p>
      </dgm:t>
    </dgm:pt>
    <dgm:pt modelId="{F50CB492-14F5-4091-BE96-336ACBC872BF}" type="sibTrans" cxnId="{8D368F21-3D10-4A04-88C6-3245FF814AB4}">
      <dgm:prSet/>
      <dgm:spPr/>
      <dgm:t>
        <a:bodyPr/>
        <a:lstStyle/>
        <a:p>
          <a:endParaRPr lang="es-ES"/>
        </a:p>
      </dgm:t>
    </dgm:pt>
    <dgm:pt modelId="{7DD4F385-03FF-4AA0-90DF-50DD076D6F32}" type="pres">
      <dgm:prSet presAssocID="{0B27DD15-2600-4F5E-BA9C-F68DAD4C5E7E}" presName="Name0" presStyleCnt="0">
        <dgm:presLayoutVars>
          <dgm:dir/>
          <dgm:animLvl val="lvl"/>
          <dgm:resizeHandles val="exact"/>
        </dgm:presLayoutVars>
      </dgm:prSet>
      <dgm:spPr/>
    </dgm:pt>
    <dgm:pt modelId="{3BBC20D6-465B-4C8B-958E-B0B8D12CA11A}" type="pres">
      <dgm:prSet presAssocID="{45CC7927-AFFC-4A3F-AC38-F075613A2CE9}" presName="linNode" presStyleCnt="0"/>
      <dgm:spPr/>
    </dgm:pt>
    <dgm:pt modelId="{3CC9BE27-40E5-4735-8B63-95185FE34EFF}" type="pres">
      <dgm:prSet presAssocID="{45CC7927-AFFC-4A3F-AC38-F075613A2CE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1B64BEE-D3F6-4EB6-8D44-A44447B32321}" type="pres">
      <dgm:prSet presAssocID="{45CC7927-AFFC-4A3F-AC38-F075613A2CE9}" presName="descendantText" presStyleLbl="alignAccFollowNode1" presStyleIdx="0" presStyleCnt="3">
        <dgm:presLayoutVars>
          <dgm:bulletEnabled val="1"/>
        </dgm:presLayoutVars>
      </dgm:prSet>
      <dgm:spPr/>
    </dgm:pt>
    <dgm:pt modelId="{4C4FD2EC-E119-4A42-83C4-E3373C3ABBCC}" type="pres">
      <dgm:prSet presAssocID="{A99706C7-9225-4FD8-AFF6-82F3C786A982}" presName="sp" presStyleCnt="0"/>
      <dgm:spPr/>
    </dgm:pt>
    <dgm:pt modelId="{131254E2-A56F-4A1A-9D3D-E359BA296A62}" type="pres">
      <dgm:prSet presAssocID="{8A888787-E2EA-40B8-8A81-C6616F800EEE}" presName="linNode" presStyleCnt="0"/>
      <dgm:spPr/>
    </dgm:pt>
    <dgm:pt modelId="{7F46092A-2230-4EE5-B260-18604C405329}" type="pres">
      <dgm:prSet presAssocID="{8A888787-E2EA-40B8-8A81-C6616F800EE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BA73E92-34A9-43E3-9AAA-32FA37647224}" type="pres">
      <dgm:prSet presAssocID="{8A888787-E2EA-40B8-8A81-C6616F800EEE}" presName="descendantText" presStyleLbl="alignAccFollowNode1" presStyleIdx="1" presStyleCnt="3">
        <dgm:presLayoutVars>
          <dgm:bulletEnabled val="1"/>
        </dgm:presLayoutVars>
      </dgm:prSet>
      <dgm:spPr/>
    </dgm:pt>
    <dgm:pt modelId="{BC258A60-EDFD-490E-AE30-AAC275F18839}" type="pres">
      <dgm:prSet presAssocID="{9FEA1090-FAC8-4A7D-95ED-50E07D3A02FA}" presName="sp" presStyleCnt="0"/>
      <dgm:spPr/>
    </dgm:pt>
    <dgm:pt modelId="{8A850E40-EB20-4AFB-9789-B24FD74802F1}" type="pres">
      <dgm:prSet presAssocID="{FB4416B0-CCFA-49DE-BF6C-C2D745333887}" presName="linNode" presStyleCnt="0"/>
      <dgm:spPr/>
    </dgm:pt>
    <dgm:pt modelId="{B85F7201-7E7F-4C31-A0AC-B8AF682F83B4}" type="pres">
      <dgm:prSet presAssocID="{FB4416B0-CCFA-49DE-BF6C-C2D74533388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4FD11F0-3814-422F-AC82-457F7B4F2737}" type="pres">
      <dgm:prSet presAssocID="{FB4416B0-CCFA-49DE-BF6C-C2D74533388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F075105-8208-4D32-9513-CC75E66B0A95}" type="presOf" srcId="{7CF84F47-91C4-4362-866C-6A361553EE23}" destId="{A1B64BEE-D3F6-4EB6-8D44-A44447B32321}" srcOrd="0" destOrd="0" presId="urn:microsoft.com/office/officeart/2005/8/layout/vList5"/>
    <dgm:cxn modelId="{7C38EC0A-A664-4288-BBC7-93215E7D9B82}" type="presOf" srcId="{75BA52EA-0A9A-4281-934A-4D43F1A180B8}" destId="{B4FD11F0-3814-422F-AC82-457F7B4F2737}" srcOrd="0" destOrd="1" presId="urn:microsoft.com/office/officeart/2005/8/layout/vList5"/>
    <dgm:cxn modelId="{A6A0620C-FB21-477C-86A7-25214B10E41B}" type="presOf" srcId="{8A888787-E2EA-40B8-8A81-C6616F800EEE}" destId="{7F46092A-2230-4EE5-B260-18604C405329}" srcOrd="0" destOrd="0" presId="urn:microsoft.com/office/officeart/2005/8/layout/vList5"/>
    <dgm:cxn modelId="{8C41B60D-66EA-43CF-9665-D0F053864970}" type="presOf" srcId="{EE45A779-7A5E-4184-BECC-FCFC892A78C6}" destId="{7BA73E92-34A9-43E3-9AAA-32FA37647224}" srcOrd="0" destOrd="0" presId="urn:microsoft.com/office/officeart/2005/8/layout/vList5"/>
    <dgm:cxn modelId="{9787801B-EE16-40DB-ADAC-693A1A361447}" type="presOf" srcId="{7D255A90-3DD1-4257-ABFE-0F4CF4A74481}" destId="{7BA73E92-34A9-43E3-9AAA-32FA37647224}" srcOrd="0" destOrd="1" presId="urn:microsoft.com/office/officeart/2005/8/layout/vList5"/>
    <dgm:cxn modelId="{8D368F21-3D10-4A04-88C6-3245FF814AB4}" srcId="{FB4416B0-CCFA-49DE-BF6C-C2D745333887}" destId="{ABB44975-40CB-42CA-ABF4-222BBAD2DC29}" srcOrd="0" destOrd="0" parTransId="{5095CD79-57D8-4593-8A26-05AF3D7D5970}" sibTransId="{F50CB492-14F5-4091-BE96-336ACBC872BF}"/>
    <dgm:cxn modelId="{5F79E122-D698-4D0C-A025-1B3947AB9E99}" type="presOf" srcId="{45CC7927-AFFC-4A3F-AC38-F075613A2CE9}" destId="{3CC9BE27-40E5-4735-8B63-95185FE34EFF}" srcOrd="0" destOrd="0" presId="urn:microsoft.com/office/officeart/2005/8/layout/vList5"/>
    <dgm:cxn modelId="{83257E2D-B138-4FF0-8B39-9A11952638BC}" srcId="{45CC7927-AFFC-4A3F-AC38-F075613A2CE9}" destId="{7CF84F47-91C4-4362-866C-6A361553EE23}" srcOrd="0" destOrd="0" parTransId="{D4A2C62E-2EC7-4EF5-9DDE-8A26F68AB81E}" sibTransId="{7E1D3ACD-2BCD-4BD9-8A63-E98774838017}"/>
    <dgm:cxn modelId="{A872892F-7239-43AA-9D78-2B18CEF8A347}" type="presOf" srcId="{FB4416B0-CCFA-49DE-BF6C-C2D745333887}" destId="{B85F7201-7E7F-4C31-A0AC-B8AF682F83B4}" srcOrd="0" destOrd="0" presId="urn:microsoft.com/office/officeart/2005/8/layout/vList5"/>
    <dgm:cxn modelId="{F7DAEA45-E2BC-43CD-A871-D18995428B4F}" srcId="{0B27DD15-2600-4F5E-BA9C-F68DAD4C5E7E}" destId="{FB4416B0-CCFA-49DE-BF6C-C2D745333887}" srcOrd="2" destOrd="0" parTransId="{2FEE5F00-4B41-4721-812D-A61FD395038D}" sibTransId="{646D24CC-88CB-4642-81AA-2F0F10C86354}"/>
    <dgm:cxn modelId="{88ABE67C-75DD-41DA-BBD2-E0F7FE535E79}" type="presOf" srcId="{0B27DD15-2600-4F5E-BA9C-F68DAD4C5E7E}" destId="{7DD4F385-03FF-4AA0-90DF-50DD076D6F32}" srcOrd="0" destOrd="0" presId="urn:microsoft.com/office/officeart/2005/8/layout/vList5"/>
    <dgm:cxn modelId="{C0BB6280-BD4F-413A-9922-76B25BB64173}" srcId="{8A888787-E2EA-40B8-8A81-C6616F800EEE}" destId="{EE45A779-7A5E-4184-BECC-FCFC892A78C6}" srcOrd="0" destOrd="0" parTransId="{4EACB170-5FE0-4207-8ABA-708BB9BCA7CE}" sibTransId="{BD557324-7108-4837-95D5-B4C495EB3A97}"/>
    <dgm:cxn modelId="{42B77C8A-AB3A-4891-8596-CA90335061CB}" srcId="{0B27DD15-2600-4F5E-BA9C-F68DAD4C5E7E}" destId="{45CC7927-AFFC-4A3F-AC38-F075613A2CE9}" srcOrd="0" destOrd="0" parTransId="{8CE25C5E-D9CE-4863-B3E6-510A95F9597A}" sibTransId="{A99706C7-9225-4FD8-AFF6-82F3C786A982}"/>
    <dgm:cxn modelId="{957C7C99-E47A-45E1-A279-08328991C5AC}" srcId="{45CC7927-AFFC-4A3F-AC38-F075613A2CE9}" destId="{DF2A7499-1B11-4B23-9569-9AA4FDC50735}" srcOrd="1" destOrd="0" parTransId="{ED53B7A4-8862-48F1-9B3B-AA4B940866B1}" sibTransId="{8ED89119-3E74-432D-8DBF-84AFCD2F871E}"/>
    <dgm:cxn modelId="{196425AE-0A41-4805-968C-3D518ABCA1E6}" srcId="{8A888787-E2EA-40B8-8A81-C6616F800EEE}" destId="{7D255A90-3DD1-4257-ABFE-0F4CF4A74481}" srcOrd="1" destOrd="0" parTransId="{B169A59F-B0C0-4CD7-A1E7-778EA9831A8B}" sibTransId="{F1879781-0FD1-4F42-8E8E-645A404BB00D}"/>
    <dgm:cxn modelId="{5B48CDD5-F742-4E63-9332-F3D4AB9773EB}" srcId="{0B27DD15-2600-4F5E-BA9C-F68DAD4C5E7E}" destId="{8A888787-E2EA-40B8-8A81-C6616F800EEE}" srcOrd="1" destOrd="0" parTransId="{D5B4019C-9E1C-42B8-ACC9-3703BFC12072}" sibTransId="{9FEA1090-FAC8-4A7D-95ED-50E07D3A02FA}"/>
    <dgm:cxn modelId="{32A7DCD7-EF4D-4111-9253-1E2A94D8B11C}" type="presOf" srcId="{DF2A7499-1B11-4B23-9569-9AA4FDC50735}" destId="{A1B64BEE-D3F6-4EB6-8D44-A44447B32321}" srcOrd="0" destOrd="1" presId="urn:microsoft.com/office/officeart/2005/8/layout/vList5"/>
    <dgm:cxn modelId="{563247DA-EDE5-419E-B87F-83274DF667DF}" srcId="{FB4416B0-CCFA-49DE-BF6C-C2D745333887}" destId="{75BA52EA-0A9A-4281-934A-4D43F1A180B8}" srcOrd="1" destOrd="0" parTransId="{B5BFA2BB-560F-440B-8CA4-B43919DE166A}" sibTransId="{9FABDBE3-CB21-4965-9967-5C0E3629552D}"/>
    <dgm:cxn modelId="{83E103FF-1943-4088-B780-43AA6C74F376}" type="presOf" srcId="{ABB44975-40CB-42CA-ABF4-222BBAD2DC29}" destId="{B4FD11F0-3814-422F-AC82-457F7B4F2737}" srcOrd="0" destOrd="0" presId="urn:microsoft.com/office/officeart/2005/8/layout/vList5"/>
    <dgm:cxn modelId="{23E342C9-D2CC-4C7B-9BF9-10A0F97EF413}" type="presParOf" srcId="{7DD4F385-03FF-4AA0-90DF-50DD076D6F32}" destId="{3BBC20D6-465B-4C8B-958E-B0B8D12CA11A}" srcOrd="0" destOrd="0" presId="urn:microsoft.com/office/officeart/2005/8/layout/vList5"/>
    <dgm:cxn modelId="{4453330D-7863-46C3-B943-C133A725E16D}" type="presParOf" srcId="{3BBC20D6-465B-4C8B-958E-B0B8D12CA11A}" destId="{3CC9BE27-40E5-4735-8B63-95185FE34EFF}" srcOrd="0" destOrd="0" presId="urn:microsoft.com/office/officeart/2005/8/layout/vList5"/>
    <dgm:cxn modelId="{924CF994-6D83-405C-A00B-465ED5A5D475}" type="presParOf" srcId="{3BBC20D6-465B-4C8B-958E-B0B8D12CA11A}" destId="{A1B64BEE-D3F6-4EB6-8D44-A44447B32321}" srcOrd="1" destOrd="0" presId="urn:microsoft.com/office/officeart/2005/8/layout/vList5"/>
    <dgm:cxn modelId="{CC242D4A-1EBC-4D05-BEFE-4676BC36C0EA}" type="presParOf" srcId="{7DD4F385-03FF-4AA0-90DF-50DD076D6F32}" destId="{4C4FD2EC-E119-4A42-83C4-E3373C3ABBCC}" srcOrd="1" destOrd="0" presId="urn:microsoft.com/office/officeart/2005/8/layout/vList5"/>
    <dgm:cxn modelId="{6A066358-B224-4D98-B250-55747DF1892A}" type="presParOf" srcId="{7DD4F385-03FF-4AA0-90DF-50DD076D6F32}" destId="{131254E2-A56F-4A1A-9D3D-E359BA296A62}" srcOrd="2" destOrd="0" presId="urn:microsoft.com/office/officeart/2005/8/layout/vList5"/>
    <dgm:cxn modelId="{2BAC4188-5201-45B1-A575-93B4639CD892}" type="presParOf" srcId="{131254E2-A56F-4A1A-9D3D-E359BA296A62}" destId="{7F46092A-2230-4EE5-B260-18604C405329}" srcOrd="0" destOrd="0" presId="urn:microsoft.com/office/officeart/2005/8/layout/vList5"/>
    <dgm:cxn modelId="{A4FB976C-0119-4888-896E-2615C4B865BB}" type="presParOf" srcId="{131254E2-A56F-4A1A-9D3D-E359BA296A62}" destId="{7BA73E92-34A9-43E3-9AAA-32FA37647224}" srcOrd="1" destOrd="0" presId="urn:microsoft.com/office/officeart/2005/8/layout/vList5"/>
    <dgm:cxn modelId="{30AA7FDA-2561-465E-B1D2-F426A41131A5}" type="presParOf" srcId="{7DD4F385-03FF-4AA0-90DF-50DD076D6F32}" destId="{BC258A60-EDFD-490E-AE30-AAC275F18839}" srcOrd="3" destOrd="0" presId="urn:microsoft.com/office/officeart/2005/8/layout/vList5"/>
    <dgm:cxn modelId="{A504825A-2C8A-4654-B39D-1AAB18C0712E}" type="presParOf" srcId="{7DD4F385-03FF-4AA0-90DF-50DD076D6F32}" destId="{8A850E40-EB20-4AFB-9789-B24FD74802F1}" srcOrd="4" destOrd="0" presId="urn:microsoft.com/office/officeart/2005/8/layout/vList5"/>
    <dgm:cxn modelId="{35D6A95E-2D72-4656-9E85-53F1A257F70B}" type="presParOf" srcId="{8A850E40-EB20-4AFB-9789-B24FD74802F1}" destId="{B85F7201-7E7F-4C31-A0AC-B8AF682F83B4}" srcOrd="0" destOrd="0" presId="urn:microsoft.com/office/officeart/2005/8/layout/vList5"/>
    <dgm:cxn modelId="{81ED048F-D261-4B08-A45D-175D7C5B6579}" type="presParOf" srcId="{8A850E40-EB20-4AFB-9789-B24FD74802F1}" destId="{B4FD11F0-3814-422F-AC82-457F7B4F273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49717099-65E5-4770-93D7-3EBD09800204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223A5-4FE9-479E-9AD1-1345A8056787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B826E-99C5-4C7B-AE03-98EACF19D63D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Pilot study</a:t>
          </a:r>
          <a:endParaRPr lang="en-US" sz="2400" kern="120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49717099-65E5-4770-93D7-3EBD09800204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223A5-4FE9-479E-9AD1-1345A8056787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B826E-99C5-4C7B-AE03-98EACF19D63D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Pilot study</a:t>
          </a:r>
          <a:endParaRPr lang="en-US" sz="2400" kern="120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49717099-65E5-4770-93D7-3EBD09800204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223A5-4FE9-479E-9AD1-1345A8056787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B826E-99C5-4C7B-AE03-98EACF19D63D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Pilot study</a:t>
          </a:r>
          <a:endParaRPr lang="en-US" sz="2400" kern="120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49717099-65E5-4770-93D7-3EBD09800204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223A5-4FE9-479E-9AD1-1345A8056787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B826E-99C5-4C7B-AE03-98EACF19D63D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Pilot study</a:t>
          </a:r>
          <a:endParaRPr lang="en-US" sz="2400" kern="120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C4702-DE0A-4ED6-91E4-8149181550E4}">
      <dsp:nvSpPr>
        <dsp:cNvPr id="0" name=""/>
        <dsp:cNvSpPr/>
      </dsp:nvSpPr>
      <dsp:spPr>
        <a:xfrm>
          <a:off x="3180" y="0"/>
          <a:ext cx="4890715" cy="3594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600" kern="1200" dirty="0" err="1"/>
            <a:t>Companies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TieSoft: Rafael Sánchez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Dual Mirror Games: Daniel Marín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Gunstar Studio: Rafael Casaucao</a:t>
          </a:r>
          <a:endParaRPr lang="en-US" sz="2000" kern="1200"/>
        </a:p>
      </dsp:txBody>
      <dsp:txXfrm>
        <a:off x="3180" y="1437640"/>
        <a:ext cx="4890715" cy="2156460"/>
      </dsp:txXfrm>
    </dsp:sp>
    <dsp:sp modelId="{D228D523-5AC3-44FA-AFED-730862F58F47}">
      <dsp:nvSpPr>
        <dsp:cNvPr id="0" name=""/>
        <dsp:cNvSpPr/>
      </dsp:nvSpPr>
      <dsp:spPr>
        <a:xfrm>
          <a:off x="3180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3180" y="0"/>
        <a:ext cx="4890715" cy="1437640"/>
      </dsp:txXfrm>
    </dsp:sp>
    <dsp:sp modelId="{238F5B4C-CC63-4C5D-9FE2-B2853B56ABEF}">
      <dsp:nvSpPr>
        <dsp:cNvPr id="0" name=""/>
        <dsp:cNvSpPr/>
      </dsp:nvSpPr>
      <dsp:spPr>
        <a:xfrm>
          <a:off x="5285153" y="0"/>
          <a:ext cx="4890715" cy="3594100"/>
        </a:xfrm>
        <a:prstGeom prst="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accent2">
              <a:hueOff val="-7598094"/>
              <a:satOff val="16827"/>
              <a:lumOff val="2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0" rIns="4830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600" kern="1200" dirty="0"/>
            <a:t>Base </a:t>
          </a:r>
          <a:r>
            <a:rPr lang="es-ES" sz="2600" kern="1200" dirty="0" err="1"/>
            <a:t>members</a:t>
          </a:r>
          <a:endParaRPr 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Alberto Sánchez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/>
            <a:t>Vinnicios Thyago Dias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Francisco Sánchez</a:t>
          </a:r>
          <a:endParaRPr lang="en-US" sz="2000" kern="1200" dirty="0"/>
        </a:p>
      </dsp:txBody>
      <dsp:txXfrm>
        <a:off x="5285153" y="1437640"/>
        <a:ext cx="4890715" cy="2156460"/>
      </dsp:txXfrm>
    </dsp:sp>
    <dsp:sp modelId="{85FA985E-1FD8-4625-95DE-0BD81677E218}">
      <dsp:nvSpPr>
        <dsp:cNvPr id="0" name=""/>
        <dsp:cNvSpPr/>
      </dsp:nvSpPr>
      <dsp:spPr>
        <a:xfrm>
          <a:off x="5285153" y="0"/>
          <a:ext cx="4890715" cy="1437640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94" tIns="165100" rIns="48309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5285153" y="0"/>
        <a:ext cx="4890715" cy="14376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49717099-65E5-4770-93D7-3EBD09800204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223A5-4FE9-479E-9AD1-1345A8056787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B826E-99C5-4C7B-AE03-98EACF19D63D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Pilot study</a:t>
          </a:r>
          <a:endParaRPr lang="en-US" sz="2400" kern="120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180F63FD-5437-437A-9FB7-E29D0ABBF035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4F83B9-3F12-4408-9E1A-93E03A76298D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DF4627-79FB-4F24-AAE5-15965C1B6EB6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Pilot study</a:t>
          </a:r>
          <a:endParaRPr lang="en-US" sz="2400" kern="120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BCA6B-2CBD-4D70-98A9-867CBFC3E89B}">
      <dsp:nvSpPr>
        <dsp:cNvPr id="0" name=""/>
        <dsp:cNvSpPr/>
      </dsp:nvSpPr>
      <dsp:spPr>
        <a:xfrm>
          <a:off x="991607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3E88C-A259-4058-B576-EDE371F644C8}">
      <dsp:nvSpPr>
        <dsp:cNvPr id="0" name=""/>
        <dsp:cNvSpPr/>
      </dsp:nvSpPr>
      <dsp:spPr>
        <a:xfrm>
          <a:off x="424599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Intuitive design</a:t>
          </a:r>
          <a:endParaRPr lang="en-US" sz="2700" kern="1200"/>
        </a:p>
      </dsp:txBody>
      <dsp:txXfrm>
        <a:off x="424599" y="1581279"/>
        <a:ext cx="2061845" cy="720000"/>
      </dsp:txXfrm>
    </dsp:sp>
    <dsp:sp modelId="{01A5B9B1-A5F0-498C-B122-E585F636461C}">
      <dsp:nvSpPr>
        <dsp:cNvPr id="0" name=""/>
        <dsp:cNvSpPr/>
      </dsp:nvSpPr>
      <dsp:spPr>
        <a:xfrm>
          <a:off x="3414275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0C1D45-1303-4F93-8805-B3154915EDCA}">
      <dsp:nvSpPr>
        <dsp:cNvPr id="0" name=""/>
        <dsp:cNvSpPr/>
      </dsp:nvSpPr>
      <dsp:spPr>
        <a:xfrm>
          <a:off x="2847268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Credibility</a:t>
          </a:r>
          <a:endParaRPr lang="en-US" sz="2700" kern="1200"/>
        </a:p>
      </dsp:txBody>
      <dsp:txXfrm>
        <a:off x="2847268" y="1581279"/>
        <a:ext cx="2061845" cy="720000"/>
      </dsp:txXfrm>
    </dsp:sp>
    <dsp:sp modelId="{5EF201C0-523E-4B35-A154-C75F296DA13B}">
      <dsp:nvSpPr>
        <dsp:cNvPr id="0" name=""/>
        <dsp:cNvSpPr/>
      </dsp:nvSpPr>
      <dsp:spPr>
        <a:xfrm>
          <a:off x="5836943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770733-FC17-4F0F-9B42-2E3B2140F2FB}">
      <dsp:nvSpPr>
        <dsp:cNvPr id="0" name=""/>
        <dsp:cNvSpPr/>
      </dsp:nvSpPr>
      <dsp:spPr>
        <a:xfrm>
          <a:off x="5269936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Searchability</a:t>
          </a:r>
          <a:endParaRPr lang="en-US" sz="2700" kern="1200"/>
        </a:p>
      </dsp:txBody>
      <dsp:txXfrm>
        <a:off x="5269936" y="1581279"/>
        <a:ext cx="2061845" cy="720000"/>
      </dsp:txXfrm>
    </dsp:sp>
    <dsp:sp modelId="{797B38F4-3E66-4F65-A75F-3839A0182C11}">
      <dsp:nvSpPr>
        <dsp:cNvPr id="0" name=""/>
        <dsp:cNvSpPr/>
      </dsp:nvSpPr>
      <dsp:spPr>
        <a:xfrm>
          <a:off x="8259612" y="362654"/>
          <a:ext cx="927830" cy="927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19DF6-A7A0-49C7-9CF9-4C6B2BBD61D0}">
      <dsp:nvSpPr>
        <dsp:cNvPr id="0" name=""/>
        <dsp:cNvSpPr/>
      </dsp:nvSpPr>
      <dsp:spPr>
        <a:xfrm>
          <a:off x="7692604" y="1581279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/>
            <a:t>Collaboration</a:t>
          </a:r>
          <a:endParaRPr lang="en-US" sz="2700" kern="1200"/>
        </a:p>
      </dsp:txBody>
      <dsp:txXfrm>
        <a:off x="7692604" y="1581279"/>
        <a:ext cx="206184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49717099-65E5-4770-93D7-3EBD09800204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223A5-4FE9-479E-9AD1-1345A8056787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B826E-99C5-4C7B-AE03-98EACF19D63D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Pilot study</a:t>
          </a:r>
          <a:endParaRPr lang="en-US" sz="2400" kern="120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E1530-E024-4CA1-BB3F-9611E489AEFD}">
      <dsp:nvSpPr>
        <dsp:cNvPr id="0" name=""/>
        <dsp:cNvSpPr/>
      </dsp:nvSpPr>
      <dsp:spPr>
        <a:xfrm>
          <a:off x="0" y="660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B6AB93-A0F3-47BA-AEEE-1ACE25A7F4F9}">
      <dsp:nvSpPr>
        <dsp:cNvPr id="0" name=""/>
        <dsp:cNvSpPr/>
      </dsp:nvSpPr>
      <dsp:spPr>
        <a:xfrm>
          <a:off x="467366" y="348288"/>
          <a:ext cx="849756" cy="849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2024FA-6DBC-46BB-B13B-22794BBABD76}">
      <dsp:nvSpPr>
        <dsp:cNvPr id="0" name=""/>
        <dsp:cNvSpPr/>
      </dsp:nvSpPr>
      <dsp:spPr>
        <a:xfrm>
          <a:off x="1784489" y="660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Asociación Andaluza para el Impulso de Videojuegos</a:t>
          </a:r>
          <a:endParaRPr lang="en-US" sz="2500" kern="1200" dirty="0"/>
        </a:p>
      </dsp:txBody>
      <dsp:txXfrm>
        <a:off x="1784489" y="660"/>
        <a:ext cx="4470260" cy="1545012"/>
      </dsp:txXfrm>
    </dsp:sp>
    <dsp:sp modelId="{909A4F40-0159-4D8B-8583-374519CCD160}">
      <dsp:nvSpPr>
        <dsp:cNvPr id="0" name=""/>
        <dsp:cNvSpPr/>
      </dsp:nvSpPr>
      <dsp:spPr>
        <a:xfrm>
          <a:off x="0" y="1931926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0D6656-0FED-44AC-A468-DBC7841941F9}">
      <dsp:nvSpPr>
        <dsp:cNvPr id="0" name=""/>
        <dsp:cNvSpPr/>
      </dsp:nvSpPr>
      <dsp:spPr>
        <a:xfrm>
          <a:off x="467366" y="2279554"/>
          <a:ext cx="849756" cy="849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E3ED74-9CA6-4F8E-9A3D-07C2232B9C89}">
      <dsp:nvSpPr>
        <dsp:cNvPr id="0" name=""/>
        <dsp:cNvSpPr/>
      </dsp:nvSpPr>
      <dsp:spPr>
        <a:xfrm>
          <a:off x="1784489" y="1931926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Provides human and technological resources</a:t>
          </a:r>
        </a:p>
      </dsp:txBody>
      <dsp:txXfrm>
        <a:off x="1784489" y="1931926"/>
        <a:ext cx="4470260" cy="1545012"/>
      </dsp:txXfrm>
    </dsp:sp>
    <dsp:sp modelId="{852F5547-18DF-4544-B473-28044F17BC4B}">
      <dsp:nvSpPr>
        <dsp:cNvPr id="0" name=""/>
        <dsp:cNvSpPr/>
      </dsp:nvSpPr>
      <dsp:spPr>
        <a:xfrm>
          <a:off x="0" y="3863192"/>
          <a:ext cx="6254749" cy="15450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9687E5-89CC-4286-BF77-4A004256A08F}">
      <dsp:nvSpPr>
        <dsp:cNvPr id="0" name=""/>
        <dsp:cNvSpPr/>
      </dsp:nvSpPr>
      <dsp:spPr>
        <a:xfrm>
          <a:off x="467366" y="4210819"/>
          <a:ext cx="849756" cy="849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B74F0E-7268-45BD-AD50-6113AA0E12EF}">
      <dsp:nvSpPr>
        <dsp:cNvPr id="0" name=""/>
        <dsp:cNvSpPr/>
      </dsp:nvSpPr>
      <dsp:spPr>
        <a:xfrm>
          <a:off x="1784489" y="3863192"/>
          <a:ext cx="4470260" cy="1545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14" tIns="163514" rIns="163514" bIns="1635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Includes</a:t>
          </a:r>
          <a:r>
            <a:rPr lang="es-ES" sz="2500" kern="1200" dirty="0"/>
            <a:t> </a:t>
          </a:r>
          <a:r>
            <a:rPr lang="es-ES" sz="2500" kern="1200" dirty="0" err="1"/>
            <a:t>experienced</a:t>
          </a:r>
          <a:r>
            <a:rPr lang="es-ES" sz="2500" kern="1200" dirty="0"/>
            <a:t> </a:t>
          </a:r>
          <a:r>
            <a:rPr lang="es-ES" sz="2500" kern="1200" dirty="0" err="1"/>
            <a:t>professionals</a:t>
          </a:r>
          <a:endParaRPr lang="en-US" sz="2500" kern="1200" dirty="0"/>
        </a:p>
      </dsp:txBody>
      <dsp:txXfrm>
        <a:off x="1784489" y="3863192"/>
        <a:ext cx="4470260" cy="1545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49717099-65E5-4770-93D7-3EBD09800204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223A5-4FE9-479E-9AD1-1345A8056787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B826E-99C5-4C7B-AE03-98EACF19D63D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Pilot study</a:t>
          </a:r>
          <a:endParaRPr lang="en-US" sz="2400" kern="120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49717099-65E5-4770-93D7-3EBD09800204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223A5-4FE9-479E-9AD1-1345A8056787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B826E-99C5-4C7B-AE03-98EACF19D63D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Pilot</a:t>
          </a:r>
          <a:r>
            <a:rPr lang="es-ES" sz="2400" kern="1200" dirty="0"/>
            <a:t> </a:t>
          </a:r>
          <a:r>
            <a:rPr lang="es-ES" sz="2400" kern="1200" dirty="0" err="1"/>
            <a:t>study</a:t>
          </a:r>
          <a:endParaRPr lang="en-US" sz="2400" kern="1200" dirty="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81D0B-3116-4895-83BD-116FBFE4BB3D}">
      <dsp:nvSpPr>
        <dsp:cNvPr id="0" name=""/>
        <dsp:cNvSpPr/>
      </dsp:nvSpPr>
      <dsp:spPr>
        <a:xfrm>
          <a:off x="991607" y="440737"/>
          <a:ext cx="927830" cy="927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00AEA5-A274-48E2-AFAC-FF7E300E7601}">
      <dsp:nvSpPr>
        <dsp:cNvPr id="0" name=""/>
        <dsp:cNvSpPr/>
      </dsp:nvSpPr>
      <dsp:spPr>
        <a:xfrm>
          <a:off x="424599" y="1659394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Aids from the Ministry of Culture</a:t>
          </a:r>
          <a:endParaRPr lang="en-US" sz="1800" kern="1200"/>
        </a:p>
      </dsp:txBody>
      <dsp:txXfrm>
        <a:off x="424599" y="1659394"/>
        <a:ext cx="2061845" cy="720000"/>
      </dsp:txXfrm>
    </dsp:sp>
    <dsp:sp modelId="{35314587-04D4-409F-A902-A072C9ACDAE5}">
      <dsp:nvSpPr>
        <dsp:cNvPr id="0" name=""/>
        <dsp:cNvSpPr/>
      </dsp:nvSpPr>
      <dsp:spPr>
        <a:xfrm>
          <a:off x="3414275" y="440737"/>
          <a:ext cx="927830" cy="927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9398B-A581-42BC-9B99-492F6B000EF8}">
      <dsp:nvSpPr>
        <dsp:cNvPr id="0" name=""/>
        <dsp:cNvSpPr/>
      </dsp:nvSpPr>
      <dsp:spPr>
        <a:xfrm>
          <a:off x="2847268" y="1659394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Aids</a:t>
          </a:r>
          <a:r>
            <a:rPr lang="es-ES" sz="1800" kern="1200" dirty="0"/>
            <a:t> </a:t>
          </a:r>
          <a:r>
            <a:rPr lang="es-ES" sz="1800" kern="1200" dirty="0" err="1"/>
            <a:t>from</a:t>
          </a:r>
          <a:r>
            <a:rPr lang="es-ES" sz="1800" kern="1200" dirty="0"/>
            <a:t> regional </a:t>
          </a:r>
          <a:r>
            <a:rPr lang="es-ES" sz="1800" kern="1200" dirty="0" err="1"/>
            <a:t>governments</a:t>
          </a:r>
          <a:endParaRPr lang="en-US" sz="1800" kern="1200" dirty="0"/>
        </a:p>
      </dsp:txBody>
      <dsp:txXfrm>
        <a:off x="2847268" y="1659394"/>
        <a:ext cx="2061845" cy="720000"/>
      </dsp:txXfrm>
    </dsp:sp>
    <dsp:sp modelId="{16B147AD-AB8E-4049-A83C-13562E08DD2A}">
      <dsp:nvSpPr>
        <dsp:cNvPr id="0" name=""/>
        <dsp:cNvSpPr/>
      </dsp:nvSpPr>
      <dsp:spPr>
        <a:xfrm>
          <a:off x="5836943" y="440737"/>
          <a:ext cx="927830" cy="927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982041-5E39-4ECE-A6B9-07F2ACE60C78}">
      <dsp:nvSpPr>
        <dsp:cNvPr id="0" name=""/>
        <dsp:cNvSpPr/>
      </dsp:nvSpPr>
      <dsp:spPr>
        <a:xfrm>
          <a:off x="5269936" y="1659394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Company membership fees</a:t>
          </a:r>
          <a:endParaRPr lang="en-US" sz="1800" kern="1200"/>
        </a:p>
      </dsp:txBody>
      <dsp:txXfrm>
        <a:off x="5269936" y="1659394"/>
        <a:ext cx="2061845" cy="720000"/>
      </dsp:txXfrm>
    </dsp:sp>
    <dsp:sp modelId="{233A8B83-9882-4067-8926-C1D85E8DACBC}">
      <dsp:nvSpPr>
        <dsp:cNvPr id="0" name=""/>
        <dsp:cNvSpPr/>
      </dsp:nvSpPr>
      <dsp:spPr>
        <a:xfrm>
          <a:off x="8259612" y="440737"/>
          <a:ext cx="927830" cy="927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9031EF-59E4-4240-9F64-DF6782F33282}">
      <dsp:nvSpPr>
        <dsp:cNvPr id="0" name=""/>
        <dsp:cNvSpPr/>
      </dsp:nvSpPr>
      <dsp:spPr>
        <a:xfrm>
          <a:off x="7692604" y="1659394"/>
          <a:ext cx="20618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Sublicensing administrative access to other associations</a:t>
          </a:r>
          <a:endParaRPr lang="en-US" sz="1800" kern="1200"/>
        </a:p>
      </dsp:txBody>
      <dsp:txXfrm>
        <a:off x="7692604" y="1659394"/>
        <a:ext cx="2061845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31025-024B-4EDB-A9B0-2E912CA35A4A}">
      <dsp:nvSpPr>
        <dsp:cNvPr id="0" name=""/>
        <dsp:cNvSpPr/>
      </dsp:nvSpPr>
      <dsp:spPr>
        <a:xfrm>
          <a:off x="0" y="4540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A533E3-7224-423A-9AC9-FDA426284205}">
      <dsp:nvSpPr>
        <dsp:cNvPr id="0" name=""/>
        <dsp:cNvSpPr/>
      </dsp:nvSpPr>
      <dsp:spPr>
        <a:xfrm>
          <a:off x="120172" y="93924"/>
          <a:ext cx="218708" cy="218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C2F67-E6A6-4C02-931B-30518ED2D741}">
      <dsp:nvSpPr>
        <dsp:cNvPr id="0" name=""/>
        <dsp:cNvSpPr/>
      </dsp:nvSpPr>
      <dsp:spPr>
        <a:xfrm>
          <a:off x="459052" y="454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What is Aim Games?</a:t>
          </a:r>
          <a:endParaRPr lang="en-US" sz="2400" kern="1200"/>
        </a:p>
      </dsp:txBody>
      <dsp:txXfrm>
        <a:off x="459052" y="4540"/>
        <a:ext cx="9706093" cy="422091"/>
      </dsp:txXfrm>
    </dsp:sp>
    <dsp:sp modelId="{6778207B-2338-49AA-B3AB-05EEA65D9488}">
      <dsp:nvSpPr>
        <dsp:cNvPr id="0" name=""/>
        <dsp:cNvSpPr/>
      </dsp:nvSpPr>
      <dsp:spPr>
        <a:xfrm>
          <a:off x="0" y="532155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DE3EF5-7895-43C6-885A-3A72928D3B86}">
      <dsp:nvSpPr>
        <dsp:cNvPr id="0" name=""/>
        <dsp:cNvSpPr/>
      </dsp:nvSpPr>
      <dsp:spPr>
        <a:xfrm>
          <a:off x="120172" y="621539"/>
          <a:ext cx="218708" cy="218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7F7E42-70F1-431C-ACB7-1836328F63EB}">
      <dsp:nvSpPr>
        <dsp:cNvPr id="0" name=""/>
        <dsp:cNvSpPr/>
      </dsp:nvSpPr>
      <dsp:spPr>
        <a:xfrm>
          <a:off x="459052" y="53215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Core use cases</a:t>
          </a:r>
        </a:p>
      </dsp:txBody>
      <dsp:txXfrm>
        <a:off x="459052" y="532155"/>
        <a:ext cx="9706093" cy="422091"/>
      </dsp:txXfrm>
    </dsp:sp>
    <dsp:sp modelId="{49717099-65E5-4770-93D7-3EBD09800204}">
      <dsp:nvSpPr>
        <dsp:cNvPr id="0" name=""/>
        <dsp:cNvSpPr/>
      </dsp:nvSpPr>
      <dsp:spPr>
        <a:xfrm>
          <a:off x="0" y="1059770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E223A5-4FE9-479E-9AD1-1345A8056787}">
      <dsp:nvSpPr>
        <dsp:cNvPr id="0" name=""/>
        <dsp:cNvSpPr/>
      </dsp:nvSpPr>
      <dsp:spPr>
        <a:xfrm>
          <a:off x="120172" y="1149154"/>
          <a:ext cx="218708" cy="218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B826E-99C5-4C7B-AE03-98EACF19D63D}">
      <dsp:nvSpPr>
        <dsp:cNvPr id="0" name=""/>
        <dsp:cNvSpPr/>
      </dsp:nvSpPr>
      <dsp:spPr>
        <a:xfrm>
          <a:off x="459052" y="105977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Cost and profit analysis</a:t>
          </a:r>
        </a:p>
      </dsp:txBody>
      <dsp:txXfrm>
        <a:off x="459052" y="1059770"/>
        <a:ext cx="9706093" cy="422091"/>
      </dsp:txXfrm>
    </dsp:sp>
    <dsp:sp modelId="{D6063AC8-1824-46A6-9F3A-354B95BFD657}">
      <dsp:nvSpPr>
        <dsp:cNvPr id="0" name=""/>
        <dsp:cNvSpPr/>
      </dsp:nvSpPr>
      <dsp:spPr>
        <a:xfrm>
          <a:off x="0" y="1587385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A7AE68-6B5D-495C-94B9-80F7DDDAF6E5}">
      <dsp:nvSpPr>
        <dsp:cNvPr id="0" name=""/>
        <dsp:cNvSpPr/>
      </dsp:nvSpPr>
      <dsp:spPr>
        <a:xfrm>
          <a:off x="120172" y="1676769"/>
          <a:ext cx="218708" cy="218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FD1789-041B-4371-81B1-1870C021CAA8}">
      <dsp:nvSpPr>
        <dsp:cNvPr id="0" name=""/>
        <dsp:cNvSpPr/>
      </dsp:nvSpPr>
      <dsp:spPr>
        <a:xfrm>
          <a:off x="459052" y="1587385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Development</a:t>
          </a:r>
          <a:r>
            <a:rPr lang="es-ES" sz="2400" kern="1200" dirty="0"/>
            <a:t> plan</a:t>
          </a:r>
        </a:p>
      </dsp:txBody>
      <dsp:txXfrm>
        <a:off x="459052" y="1587385"/>
        <a:ext cx="9706093" cy="422091"/>
      </dsp:txXfrm>
    </dsp:sp>
    <dsp:sp modelId="{3DC28443-E1BE-4461-B633-B90882231B08}">
      <dsp:nvSpPr>
        <dsp:cNvPr id="0" name=""/>
        <dsp:cNvSpPr/>
      </dsp:nvSpPr>
      <dsp:spPr>
        <a:xfrm>
          <a:off x="0" y="2115000"/>
          <a:ext cx="10179050" cy="3972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F3F3B0-3ABC-4B01-8BE5-FB9C274D368F}">
      <dsp:nvSpPr>
        <dsp:cNvPr id="0" name=""/>
        <dsp:cNvSpPr/>
      </dsp:nvSpPr>
      <dsp:spPr>
        <a:xfrm>
          <a:off x="120172" y="2204384"/>
          <a:ext cx="218708" cy="218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4D3D9A-DAE2-4497-9845-6BFDB28F2C54}">
      <dsp:nvSpPr>
        <dsp:cNvPr id="0" name=""/>
        <dsp:cNvSpPr/>
      </dsp:nvSpPr>
      <dsp:spPr>
        <a:xfrm>
          <a:off x="459052" y="2115000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Technologies</a:t>
          </a:r>
        </a:p>
      </dsp:txBody>
      <dsp:txXfrm>
        <a:off x="459052" y="2115000"/>
        <a:ext cx="9706093" cy="422091"/>
      </dsp:txXfrm>
    </dsp:sp>
    <dsp:sp modelId="{90EAB018-5F6E-4367-BAA6-6171B10E6CDB}">
      <dsp:nvSpPr>
        <dsp:cNvPr id="0" name=""/>
        <dsp:cNvSpPr/>
      </dsp:nvSpPr>
      <dsp:spPr>
        <a:xfrm>
          <a:off x="0" y="2642614"/>
          <a:ext cx="10179050" cy="3972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02C684-E266-4A85-85EA-304A1AAFF6D1}">
      <dsp:nvSpPr>
        <dsp:cNvPr id="0" name=""/>
        <dsp:cNvSpPr/>
      </dsp:nvSpPr>
      <dsp:spPr>
        <a:xfrm>
          <a:off x="120172" y="2731999"/>
          <a:ext cx="218708" cy="218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EF1D2-786F-4FC3-9C64-0F22BECC4C06}">
      <dsp:nvSpPr>
        <dsp:cNvPr id="0" name=""/>
        <dsp:cNvSpPr/>
      </dsp:nvSpPr>
      <dsp:spPr>
        <a:xfrm>
          <a:off x="459052" y="264261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Team composition</a:t>
          </a:r>
          <a:endParaRPr lang="es-ES" sz="2400" kern="1200" dirty="0"/>
        </a:p>
      </dsp:txBody>
      <dsp:txXfrm>
        <a:off x="459052" y="2642614"/>
        <a:ext cx="9706093" cy="422091"/>
      </dsp:txXfrm>
    </dsp:sp>
    <dsp:sp modelId="{FB0A6203-A5E5-4C4E-84F7-014FC7612480}">
      <dsp:nvSpPr>
        <dsp:cNvPr id="0" name=""/>
        <dsp:cNvSpPr/>
      </dsp:nvSpPr>
      <dsp:spPr>
        <a:xfrm>
          <a:off x="0" y="3170229"/>
          <a:ext cx="10179050" cy="3972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833D74-59AB-441D-91C8-A052D68C459E}">
      <dsp:nvSpPr>
        <dsp:cNvPr id="0" name=""/>
        <dsp:cNvSpPr/>
      </dsp:nvSpPr>
      <dsp:spPr>
        <a:xfrm>
          <a:off x="120172" y="3259613"/>
          <a:ext cx="218708" cy="218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EAB95-333C-492C-9FCE-E0C1028289AE}">
      <dsp:nvSpPr>
        <dsp:cNvPr id="0" name=""/>
        <dsp:cNvSpPr/>
      </dsp:nvSpPr>
      <dsp:spPr>
        <a:xfrm>
          <a:off x="459052" y="317022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Pilot study</a:t>
          </a:r>
          <a:endParaRPr lang="en-US" sz="2400" kern="1200"/>
        </a:p>
      </dsp:txBody>
      <dsp:txXfrm>
        <a:off x="459052" y="3170229"/>
        <a:ext cx="9706093" cy="422091"/>
      </dsp:txXfrm>
    </dsp:sp>
    <dsp:sp modelId="{1A2D5C25-2211-44A1-8477-C5BE076CFDB0}">
      <dsp:nvSpPr>
        <dsp:cNvPr id="0" name=""/>
        <dsp:cNvSpPr/>
      </dsp:nvSpPr>
      <dsp:spPr>
        <a:xfrm>
          <a:off x="0" y="3697844"/>
          <a:ext cx="10179050" cy="3972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06D3C5-A93F-4944-9FB9-A882F6B22AC6}">
      <dsp:nvSpPr>
        <dsp:cNvPr id="0" name=""/>
        <dsp:cNvSpPr/>
      </dsp:nvSpPr>
      <dsp:spPr>
        <a:xfrm>
          <a:off x="120172" y="3787228"/>
          <a:ext cx="218708" cy="218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AB2A6-0E96-43C5-9C6C-7B2F84554F7B}">
      <dsp:nvSpPr>
        <dsp:cNvPr id="0" name=""/>
        <dsp:cNvSpPr/>
      </dsp:nvSpPr>
      <dsp:spPr>
        <a:xfrm>
          <a:off x="459052" y="3697844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Competitor</a:t>
          </a:r>
          <a:r>
            <a:rPr lang="es-ES" sz="2400" kern="1200" dirty="0"/>
            <a:t> </a:t>
          </a:r>
          <a:r>
            <a:rPr lang="es-ES" sz="2400" kern="1200" dirty="0" err="1"/>
            <a:t>analysis</a:t>
          </a:r>
          <a:endParaRPr lang="en-US" sz="2400" kern="1200" dirty="0"/>
        </a:p>
      </dsp:txBody>
      <dsp:txXfrm>
        <a:off x="459052" y="3697844"/>
        <a:ext cx="9706093" cy="422091"/>
      </dsp:txXfrm>
    </dsp:sp>
    <dsp:sp modelId="{F1B460B6-4E30-4C11-B074-3DF6B7C38F70}">
      <dsp:nvSpPr>
        <dsp:cNvPr id="0" name=""/>
        <dsp:cNvSpPr/>
      </dsp:nvSpPr>
      <dsp:spPr>
        <a:xfrm>
          <a:off x="0" y="4225459"/>
          <a:ext cx="10179050" cy="3972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DB33EF-1254-4D3A-B4FC-2396F41D2F3D}">
      <dsp:nvSpPr>
        <dsp:cNvPr id="0" name=""/>
        <dsp:cNvSpPr/>
      </dsp:nvSpPr>
      <dsp:spPr>
        <a:xfrm>
          <a:off x="120172" y="4314843"/>
          <a:ext cx="218708" cy="218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DF149-94AB-4B85-AC89-165DF230C68B}">
      <dsp:nvSpPr>
        <dsp:cNvPr id="0" name=""/>
        <dsp:cNvSpPr/>
      </dsp:nvSpPr>
      <dsp:spPr>
        <a:xfrm>
          <a:off x="459052" y="4225459"/>
          <a:ext cx="9706093" cy="422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671" tIns="44671" rIns="44671" bIns="446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Differentiation</a:t>
          </a:r>
          <a:endParaRPr lang="en-US" sz="2400" kern="1200" dirty="0"/>
        </a:p>
      </dsp:txBody>
      <dsp:txXfrm>
        <a:off x="459052" y="4225459"/>
        <a:ext cx="9706093" cy="4220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64BEE-D3F6-4EB6-8D44-A44447B32321}">
      <dsp:nvSpPr>
        <dsp:cNvPr id="0" name=""/>
        <dsp:cNvSpPr/>
      </dsp:nvSpPr>
      <dsp:spPr>
        <a:xfrm rot="5400000">
          <a:off x="4268779" y="-1645979"/>
          <a:ext cx="926603" cy="445372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800" kern="1200" dirty="0"/>
        </a:p>
      </dsp:txBody>
      <dsp:txXfrm rot="-5400000">
        <a:off x="2505220" y="162813"/>
        <a:ext cx="4408490" cy="836137"/>
      </dsp:txXfrm>
    </dsp:sp>
    <dsp:sp modelId="{3CC9BE27-40E5-4735-8B63-95185FE34EFF}">
      <dsp:nvSpPr>
        <dsp:cNvPr id="0" name=""/>
        <dsp:cNvSpPr/>
      </dsp:nvSpPr>
      <dsp:spPr>
        <a:xfrm>
          <a:off x="0" y="1754"/>
          <a:ext cx="2505219" cy="11582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Communication</a:t>
          </a:r>
          <a:endParaRPr lang="en-US" sz="2500" kern="1200" dirty="0"/>
        </a:p>
      </dsp:txBody>
      <dsp:txXfrm>
        <a:off x="56541" y="58295"/>
        <a:ext cx="2392137" cy="1045172"/>
      </dsp:txXfrm>
    </dsp:sp>
    <dsp:sp modelId="{7BA73E92-34A9-43E3-9AAA-32FA37647224}">
      <dsp:nvSpPr>
        <dsp:cNvPr id="0" name=""/>
        <dsp:cNvSpPr/>
      </dsp:nvSpPr>
      <dsp:spPr>
        <a:xfrm rot="5400000">
          <a:off x="4268779" y="-429811"/>
          <a:ext cx="926603" cy="445372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800" kern="1200" dirty="0"/>
        </a:p>
      </dsp:txBody>
      <dsp:txXfrm rot="-5400000">
        <a:off x="2505220" y="1378981"/>
        <a:ext cx="4408490" cy="836137"/>
      </dsp:txXfrm>
    </dsp:sp>
    <dsp:sp modelId="{7F46092A-2230-4EE5-B260-18604C405329}">
      <dsp:nvSpPr>
        <dsp:cNvPr id="0" name=""/>
        <dsp:cNvSpPr/>
      </dsp:nvSpPr>
      <dsp:spPr>
        <a:xfrm>
          <a:off x="0" y="1217922"/>
          <a:ext cx="2505219" cy="11582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Management</a:t>
          </a:r>
          <a:endParaRPr lang="en-US" sz="2500" kern="1200" dirty="0"/>
        </a:p>
      </dsp:txBody>
      <dsp:txXfrm>
        <a:off x="56541" y="1274463"/>
        <a:ext cx="2392137" cy="1045172"/>
      </dsp:txXfrm>
    </dsp:sp>
    <dsp:sp modelId="{DABB6506-ADEC-4F64-A6E8-6A085A6B07B6}">
      <dsp:nvSpPr>
        <dsp:cNvPr id="0" name=""/>
        <dsp:cNvSpPr/>
      </dsp:nvSpPr>
      <dsp:spPr>
        <a:xfrm rot="5400000">
          <a:off x="4268779" y="786355"/>
          <a:ext cx="926603" cy="445372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800" kern="1200" dirty="0"/>
        </a:p>
      </dsp:txBody>
      <dsp:txXfrm rot="-5400000">
        <a:off x="2505220" y="2595148"/>
        <a:ext cx="4408490" cy="836137"/>
      </dsp:txXfrm>
    </dsp:sp>
    <dsp:sp modelId="{B85F7201-7E7F-4C31-A0AC-B8AF682F83B4}">
      <dsp:nvSpPr>
        <dsp:cNvPr id="0" name=""/>
        <dsp:cNvSpPr/>
      </dsp:nvSpPr>
      <dsp:spPr>
        <a:xfrm>
          <a:off x="0" y="2434090"/>
          <a:ext cx="2505219" cy="11582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 err="1"/>
            <a:t>Code</a:t>
          </a:r>
          <a:r>
            <a:rPr lang="es-ES" sz="2500" kern="1200" dirty="0"/>
            <a:t> </a:t>
          </a:r>
          <a:r>
            <a:rPr lang="es-ES" sz="2500" kern="1200" dirty="0" err="1"/>
            <a:t>repository</a:t>
          </a:r>
          <a:endParaRPr lang="en-US" sz="2500" kern="1200" dirty="0"/>
        </a:p>
      </dsp:txBody>
      <dsp:txXfrm>
        <a:off x="56541" y="2490631"/>
        <a:ext cx="2392137" cy="10451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64BEE-D3F6-4EB6-8D44-A44447B32321}">
      <dsp:nvSpPr>
        <dsp:cNvPr id="0" name=""/>
        <dsp:cNvSpPr/>
      </dsp:nvSpPr>
      <dsp:spPr>
        <a:xfrm rot="5400000">
          <a:off x="4268779" y="-1645979"/>
          <a:ext cx="926603" cy="445372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Core use cases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March 18 - 29</a:t>
          </a:r>
        </a:p>
      </dsp:txBody>
      <dsp:txXfrm rot="-5400000">
        <a:off x="2505220" y="162813"/>
        <a:ext cx="4408490" cy="836137"/>
      </dsp:txXfrm>
    </dsp:sp>
    <dsp:sp modelId="{3CC9BE27-40E5-4735-8B63-95185FE34EFF}">
      <dsp:nvSpPr>
        <dsp:cNvPr id="0" name=""/>
        <dsp:cNvSpPr/>
      </dsp:nvSpPr>
      <dsp:spPr>
        <a:xfrm>
          <a:off x="0" y="1754"/>
          <a:ext cx="2505219" cy="11582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900" kern="1200" dirty="0"/>
            <a:t>Sprint 1</a:t>
          </a:r>
          <a:endParaRPr lang="en-US" sz="4900" kern="1200" dirty="0"/>
        </a:p>
      </dsp:txBody>
      <dsp:txXfrm>
        <a:off x="56541" y="58295"/>
        <a:ext cx="2392137" cy="1045172"/>
      </dsp:txXfrm>
    </dsp:sp>
    <dsp:sp modelId="{7BA73E92-34A9-43E3-9AAA-32FA37647224}">
      <dsp:nvSpPr>
        <dsp:cNvPr id="0" name=""/>
        <dsp:cNvSpPr/>
      </dsp:nvSpPr>
      <dsp:spPr>
        <a:xfrm rot="5400000">
          <a:off x="4268779" y="-429811"/>
          <a:ext cx="926603" cy="445372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Piloting &amp; MVP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Apr 1 - 12</a:t>
          </a:r>
        </a:p>
      </dsp:txBody>
      <dsp:txXfrm rot="-5400000">
        <a:off x="2505220" y="1378981"/>
        <a:ext cx="4408490" cy="836137"/>
      </dsp:txXfrm>
    </dsp:sp>
    <dsp:sp modelId="{7F46092A-2230-4EE5-B260-18604C405329}">
      <dsp:nvSpPr>
        <dsp:cNvPr id="0" name=""/>
        <dsp:cNvSpPr/>
      </dsp:nvSpPr>
      <dsp:spPr>
        <a:xfrm>
          <a:off x="0" y="1217922"/>
          <a:ext cx="2505219" cy="11582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900" kern="1200" dirty="0"/>
            <a:t>Sprint 2</a:t>
          </a:r>
          <a:endParaRPr lang="en-US" sz="4900" kern="1200" dirty="0"/>
        </a:p>
      </dsp:txBody>
      <dsp:txXfrm>
        <a:off x="56541" y="1274463"/>
        <a:ext cx="2392137" cy="1045172"/>
      </dsp:txXfrm>
    </dsp:sp>
    <dsp:sp modelId="{B4FD11F0-3814-422F-AC82-457F7B4F2737}">
      <dsp:nvSpPr>
        <dsp:cNvPr id="0" name=""/>
        <dsp:cNvSpPr/>
      </dsp:nvSpPr>
      <dsp:spPr>
        <a:xfrm rot="5400000">
          <a:off x="4268779" y="786355"/>
          <a:ext cx="926603" cy="445372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Polish MVP with piloting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Apr 22 – May 3</a:t>
          </a:r>
        </a:p>
      </dsp:txBody>
      <dsp:txXfrm rot="-5400000">
        <a:off x="2505220" y="2595148"/>
        <a:ext cx="4408490" cy="836137"/>
      </dsp:txXfrm>
    </dsp:sp>
    <dsp:sp modelId="{B85F7201-7E7F-4C31-A0AC-B8AF682F83B4}">
      <dsp:nvSpPr>
        <dsp:cNvPr id="0" name=""/>
        <dsp:cNvSpPr/>
      </dsp:nvSpPr>
      <dsp:spPr>
        <a:xfrm>
          <a:off x="0" y="2434090"/>
          <a:ext cx="2505219" cy="11582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900" kern="1200" dirty="0"/>
            <a:t>Sprint 3</a:t>
          </a:r>
          <a:endParaRPr lang="en-US" sz="4900" kern="1200" dirty="0"/>
        </a:p>
      </dsp:txBody>
      <dsp:txXfrm>
        <a:off x="56541" y="2490631"/>
        <a:ext cx="2392137" cy="1045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EA0B8-4F73-422D-896C-AEC9C59FD97A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3411B-2020-4359-8001-9F81F15745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14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04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9232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Comment</a:t>
            </a:r>
            <a:r>
              <a:rPr lang="es-ES" dirty="0"/>
              <a:t>: 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mainly</a:t>
            </a:r>
            <a:r>
              <a:rPr lang="es-ES" dirty="0"/>
              <a:t> </a:t>
            </a:r>
            <a:r>
              <a:rPr lang="es-ES" dirty="0" err="1"/>
              <a:t>matchmaking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paid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(</a:t>
            </a:r>
            <a:r>
              <a:rPr lang="es-ES" dirty="0" err="1"/>
              <a:t>content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, </a:t>
            </a:r>
            <a:r>
              <a:rPr lang="es-ES" dirty="0" err="1"/>
              <a:t>outside</a:t>
            </a:r>
            <a:r>
              <a:rPr lang="es-ES" dirty="0"/>
              <a:t> </a:t>
            </a:r>
            <a:r>
              <a:rPr lang="es-ES" dirty="0" err="1"/>
              <a:t>mvp</a:t>
            </a:r>
            <a:r>
              <a:rPr lang="es-ES" dirty="0"/>
              <a:t>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282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Comment</a:t>
            </a:r>
            <a:r>
              <a:rPr lang="es-ES" dirty="0"/>
              <a:t>: 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mainly</a:t>
            </a:r>
            <a:r>
              <a:rPr lang="es-ES" dirty="0"/>
              <a:t> </a:t>
            </a:r>
            <a:r>
              <a:rPr lang="es-ES" dirty="0" err="1"/>
              <a:t>matchmaking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paid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(</a:t>
            </a:r>
            <a:r>
              <a:rPr lang="es-ES" dirty="0" err="1"/>
              <a:t>content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, </a:t>
            </a:r>
            <a:r>
              <a:rPr lang="es-ES" dirty="0" err="1"/>
              <a:t>outside</a:t>
            </a:r>
            <a:r>
              <a:rPr lang="es-ES" dirty="0"/>
              <a:t> </a:t>
            </a:r>
            <a:r>
              <a:rPr lang="es-ES" dirty="0" err="1"/>
              <a:t>mvp</a:t>
            </a:r>
            <a:r>
              <a:rPr lang="es-ES" dirty="0"/>
              <a:t>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04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Comment</a:t>
            </a:r>
            <a:r>
              <a:rPr lang="es-ES" dirty="0"/>
              <a:t>: 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mainly</a:t>
            </a:r>
            <a:r>
              <a:rPr lang="es-ES" dirty="0"/>
              <a:t> </a:t>
            </a:r>
            <a:r>
              <a:rPr lang="es-ES" dirty="0" err="1"/>
              <a:t>matchmaking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paid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(</a:t>
            </a:r>
            <a:r>
              <a:rPr lang="es-ES" dirty="0" err="1"/>
              <a:t>content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, </a:t>
            </a:r>
            <a:r>
              <a:rPr lang="es-ES" dirty="0" err="1"/>
              <a:t>outside</a:t>
            </a:r>
            <a:r>
              <a:rPr lang="es-ES" dirty="0"/>
              <a:t> </a:t>
            </a:r>
            <a:r>
              <a:rPr lang="es-ES" dirty="0" err="1"/>
              <a:t>mvp</a:t>
            </a:r>
            <a:r>
              <a:rPr lang="es-ES" dirty="0"/>
              <a:t>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3664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Comment</a:t>
            </a:r>
            <a:r>
              <a:rPr lang="es-ES" dirty="0"/>
              <a:t>: 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mainly</a:t>
            </a:r>
            <a:r>
              <a:rPr lang="es-ES" dirty="0"/>
              <a:t> </a:t>
            </a:r>
            <a:r>
              <a:rPr lang="es-ES" dirty="0" err="1"/>
              <a:t>matchmaking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paid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(</a:t>
            </a:r>
            <a:r>
              <a:rPr lang="es-ES" dirty="0" err="1"/>
              <a:t>content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, </a:t>
            </a:r>
            <a:r>
              <a:rPr lang="es-ES" dirty="0" err="1"/>
              <a:t>outside</a:t>
            </a:r>
            <a:r>
              <a:rPr lang="es-ES" dirty="0"/>
              <a:t> </a:t>
            </a:r>
            <a:r>
              <a:rPr lang="es-ES" dirty="0" err="1"/>
              <a:t>mvp</a:t>
            </a:r>
            <a:r>
              <a:rPr lang="es-ES" dirty="0"/>
              <a:t>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300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912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49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730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918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revenue</a:t>
            </a:r>
            <a:r>
              <a:rPr lang="es-ES" dirty="0"/>
              <a:t>: regional </a:t>
            </a:r>
            <a:r>
              <a:rPr lang="es-ES" dirty="0" err="1"/>
              <a:t>government</a:t>
            </a:r>
            <a:r>
              <a:rPr lang="es-ES" dirty="0"/>
              <a:t> </a:t>
            </a:r>
            <a:r>
              <a:rPr lang="es-ES" dirty="0" err="1"/>
              <a:t>aids</a:t>
            </a:r>
            <a:r>
              <a:rPr lang="es-ES" dirty="0"/>
              <a:t> to </a:t>
            </a:r>
            <a:r>
              <a:rPr lang="es-ES" dirty="0" err="1"/>
              <a:t>associations</a:t>
            </a:r>
            <a:r>
              <a:rPr lang="es-ES" dirty="0"/>
              <a:t>, </a:t>
            </a:r>
            <a:r>
              <a:rPr lang="es-ES" dirty="0" err="1"/>
              <a:t>company</a:t>
            </a:r>
            <a:r>
              <a:rPr lang="es-ES" dirty="0"/>
              <a:t> </a:t>
            </a:r>
            <a:r>
              <a:rPr lang="es-ES" dirty="0" err="1"/>
              <a:t>membership</a:t>
            </a:r>
            <a:r>
              <a:rPr lang="es-ES" dirty="0"/>
              <a:t> </a:t>
            </a:r>
            <a:r>
              <a:rPr lang="es-ES" dirty="0" err="1"/>
              <a:t>fees</a:t>
            </a:r>
            <a:r>
              <a:rPr lang="es-ES" dirty="0"/>
              <a:t>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771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2049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555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290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080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717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69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167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3903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7990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349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75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0146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55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898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5052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037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AEVI: Asociación Española del Videojuego</a:t>
            </a:r>
          </a:p>
          <a:p>
            <a:r>
              <a:rPr lang="es-ES" dirty="0"/>
              <a:t>STRATOS: </a:t>
            </a:r>
            <a:r>
              <a:rPr lang="es-ES" dirty="0" err="1"/>
              <a:t>offers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 and </a:t>
            </a:r>
            <a:r>
              <a:rPr lang="es-ES" dirty="0" err="1"/>
              <a:t>collaboration</a:t>
            </a:r>
            <a:r>
              <a:rPr lang="es-ES" dirty="0"/>
              <a:t> </a:t>
            </a:r>
            <a:r>
              <a:rPr lang="es-ES" dirty="0" err="1"/>
              <a:t>opportunities</a:t>
            </a:r>
            <a:r>
              <a:rPr lang="es-ES" dirty="0"/>
              <a:t>, the </a:t>
            </a:r>
            <a:r>
              <a:rPr lang="es-ES" dirty="0" err="1"/>
              <a:t>latter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necessarily</a:t>
            </a:r>
            <a:r>
              <a:rPr lang="es-ES" dirty="0"/>
              <a:t> </a:t>
            </a:r>
            <a:r>
              <a:rPr lang="es-ES" dirty="0" err="1"/>
              <a:t>involve</a:t>
            </a:r>
            <a:r>
              <a:rPr lang="es-ES" dirty="0"/>
              <a:t> </a:t>
            </a:r>
            <a:r>
              <a:rPr lang="es-ES" dirty="0" err="1"/>
              <a:t>economical</a:t>
            </a:r>
            <a:r>
              <a:rPr lang="es-ES" dirty="0"/>
              <a:t> </a:t>
            </a:r>
            <a:r>
              <a:rPr lang="es-ES" dirty="0" err="1"/>
              <a:t>retribution</a:t>
            </a:r>
            <a:r>
              <a:rPr lang="es-ES" dirty="0"/>
              <a:t>.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severe</a:t>
            </a:r>
            <a:r>
              <a:rPr lang="es-ES" dirty="0"/>
              <a:t> </a:t>
            </a:r>
            <a:r>
              <a:rPr lang="es-ES" dirty="0" err="1"/>
              <a:t>lack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in </a:t>
            </a:r>
            <a:r>
              <a:rPr lang="es-ES" dirty="0" err="1"/>
              <a:t>Andalusia</a:t>
            </a:r>
            <a:r>
              <a:rPr lang="es-ES" dirty="0"/>
              <a:t>. Resembles a </a:t>
            </a:r>
            <a:r>
              <a:rPr lang="es-ES" dirty="0" err="1"/>
              <a:t>forum</a:t>
            </a:r>
            <a:r>
              <a:rPr lang="es-ES" dirty="0"/>
              <a:t>.</a:t>
            </a:r>
          </a:p>
          <a:p>
            <a:r>
              <a:rPr lang="es-ES" dirty="0"/>
              <a:t>ICARO </a:t>
            </a:r>
            <a:r>
              <a:rPr lang="es-ES" dirty="0" err="1"/>
              <a:t>insecure</a:t>
            </a:r>
            <a:r>
              <a:rPr lang="es-ES" dirty="0"/>
              <a:t>: GET hacking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editing</a:t>
            </a:r>
            <a:r>
              <a:rPr lang="es-ES" dirty="0"/>
              <a:t> </a:t>
            </a:r>
            <a:r>
              <a:rPr lang="es-ES" dirty="0" err="1"/>
              <a:t>curricula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794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0752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85284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Grupo 7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4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59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1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73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46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801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3411B-2020-4359-8001-9F81F15745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412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36C5-E8F2-40B9-A349-113702B2CAED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8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12BD6-5BEF-412E-A9C5-D2CFE3C68F89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01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0901-0EBE-4070-9DA4-19B9908833B0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8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107507C-3A1B-4D9D-822F-67F5310883E0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8039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C16E-A675-428E-9E78-35F429A0A7EA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041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FB1CBB1-3DEF-4CC2-9534-A065CF51CB9C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83122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6EA2-6193-40E2-A935-E13A85D1C322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6680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EA27-2412-46B2-B926-8C6C519C5A3F}" type="datetime1">
              <a:rPr lang="es-ES" smtClean="0"/>
              <a:t>15/03/2019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0199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A7DC-95C4-4E44-9E64-45ED388D0406}" type="datetime1">
              <a:rPr lang="es-ES" smtClean="0"/>
              <a:t>15/03/2019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630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B20B-1A3F-45F8-AE7A-414253ADEACC}" type="datetime1">
              <a:rPr lang="es-ES" smtClean="0"/>
              <a:t>15/03/2019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936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F0FFBBFE-6495-4E39-B006-49BCF8A4CEED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7537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6033-AFC8-4C5E-A21D-C9C3832A2CEC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018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04DED4B-FA52-4333-B136-35F9BA427B0E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319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8C90-0975-42FC-AEFF-93D9AB74D720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4257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C3B4-5A2A-41AA-800E-6B99AEEB57EE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EAEF-A0FE-4363-906B-67F3735E2991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77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248D9-B241-4C71-AE68-97CC2369D850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918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567A-DC71-4B17-9BDE-16A094A0649A}" type="datetime1">
              <a:rPr lang="es-ES" smtClean="0"/>
              <a:t>15/03/2019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52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E43F6-2DEA-4104-93A7-9012DA11FB9F}" type="datetime1">
              <a:rPr lang="es-ES" smtClean="0"/>
              <a:t>15/03/2019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7B23-8BD6-45D3-BAE0-3621CD3EF140}" type="datetime1">
              <a:rPr lang="es-ES" smtClean="0"/>
              <a:t>15/03/2019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26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C0E26-6989-4DEE-9FFB-41FE59F3FB6B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12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6D54-8E75-4127-9351-F40F4E98E51A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19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6AD4067-834D-4421-ABA3-A886436C61AC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075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02AA39B-7122-4007-B42E-305BA40BE183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A5AE93-7A13-4372-9C65-9F49528A3467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308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hyperlink" Target="https://www.youtube.com/watch?v=kYGL09KVZCU" TargetMode="Externa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47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microsoft.com/office/2007/relationships/hdphoto" Target="../media/hdphoto1.wdp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69.sv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68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6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F8FBD1-A3F4-4615-9269-15BB7CC26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A409F77D-3FF8-418B-AE5F-C8402370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7BE82A-79A7-4F5F-899F-6E98F966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928" y="411524"/>
            <a:ext cx="5490143" cy="4339177"/>
          </a:xfrm>
        </p:spPr>
        <p:txBody>
          <a:bodyPr>
            <a:normAutofit/>
          </a:bodyPr>
          <a:lstStyle/>
          <a:p>
            <a:pPr algn="l"/>
            <a:r>
              <a:rPr lang="es-ES" sz="8500" dirty="0" err="1"/>
              <a:t>Aim</a:t>
            </a:r>
            <a:r>
              <a:rPr lang="es-ES" sz="8500" dirty="0"/>
              <a:t> Games </a:t>
            </a:r>
            <a:r>
              <a:rPr lang="es-ES" sz="8500" dirty="0" err="1"/>
              <a:t>Platform</a:t>
            </a:r>
            <a:endParaRPr lang="es-ES" sz="85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80B3DA-811C-4714-8D84-8F0C1E1FA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28" y="4546475"/>
            <a:ext cx="6020627" cy="856702"/>
          </a:xfrm>
        </p:spPr>
        <p:txBody>
          <a:bodyPr anchor="ctr">
            <a:normAutofit fontScale="85000" lnSpcReduction="10000"/>
          </a:bodyPr>
          <a:lstStyle/>
          <a:p>
            <a:pPr algn="l"/>
            <a:r>
              <a:rPr lang="es-ES" sz="2400" dirty="0">
                <a:solidFill>
                  <a:schemeClr val="bg2"/>
                </a:solidFill>
              </a:rPr>
              <a:t>The </a:t>
            </a:r>
            <a:r>
              <a:rPr lang="es-ES" sz="2400" dirty="0" err="1">
                <a:solidFill>
                  <a:schemeClr val="bg2"/>
                </a:solidFill>
              </a:rPr>
              <a:t>reference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platform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for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game-making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resources</a:t>
            </a:r>
            <a:endParaRPr lang="es-ES" sz="2400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0170C7-93CF-4AF8-8D9E-6DD63FE62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7138E3-EC19-42DF-9E2F-9FE54A695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4" y="2796971"/>
            <a:ext cx="3995592" cy="1268601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4C3F51-9464-45F4-922E-C9776010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mtClean="0"/>
              <a:pPr>
                <a:spcAft>
                  <a:spcPts val="600"/>
                </a:spcAft>
              </a:pPr>
              <a:t>1</a:t>
            </a:fld>
            <a:endParaRPr lang="es-ES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601F68A6-5DBD-4DD9-A075-616AACEE4EA4}"/>
              </a:ext>
            </a:extLst>
          </p:cNvPr>
          <p:cNvSpPr txBox="1">
            <a:spLocks/>
          </p:cNvSpPr>
          <p:nvPr/>
        </p:nvSpPr>
        <p:spPr>
          <a:xfrm>
            <a:off x="926928" y="5589774"/>
            <a:ext cx="6020627" cy="856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 err="1">
                <a:solidFill>
                  <a:schemeClr val="bg2"/>
                </a:solidFill>
              </a:rPr>
              <a:t>Group</a:t>
            </a:r>
            <a:r>
              <a:rPr lang="es-ES" sz="1800" dirty="0">
                <a:solidFill>
                  <a:schemeClr val="bg2"/>
                </a:solidFill>
              </a:rPr>
              <a:t> 7</a:t>
            </a:r>
          </a:p>
          <a:p>
            <a:pPr algn="l"/>
            <a:r>
              <a:rPr lang="es-ES" sz="1800" dirty="0">
                <a:solidFill>
                  <a:schemeClr val="bg2"/>
                </a:solidFill>
              </a:rPr>
              <a:t>Speaker: Mario Bizcocho González</a:t>
            </a:r>
          </a:p>
        </p:txBody>
      </p:sp>
    </p:spTree>
    <p:extLst>
      <p:ext uri="{BB962C8B-B14F-4D97-AF65-F5344CB8AC3E}">
        <p14:creationId xmlns:p14="http://schemas.microsoft.com/office/powerpoint/2010/main" val="18426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2051380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4AD54551-E1EB-44AB-AB0C-4545CC5B9C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838929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583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F8F021D-E17C-4692-BC36-88810FC4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88A2FE-C353-4AF6-939E-6D95255E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es-ES"/>
              <a:t>Core Use Cases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34912-26F1-4F15-9124-B7468676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71AC5D01-87EB-4E18-A2C3-411341FCF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1760233"/>
            <a:ext cx="6306309" cy="3930227"/>
          </a:xfrm>
        </p:spPr>
        <p:txBody>
          <a:bodyPr anchor="t" anchorCtr="0">
            <a:normAutofit/>
          </a:bodyPr>
          <a:lstStyle/>
          <a:p>
            <a:r>
              <a:rPr lang="es-ES" sz="2400" dirty="0" err="1">
                <a:solidFill>
                  <a:srgbClr val="000000"/>
                </a:solidFill>
              </a:rPr>
              <a:t>User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management</a:t>
            </a:r>
            <a:r>
              <a:rPr lang="es-ES" sz="2400" dirty="0">
                <a:solidFill>
                  <a:srgbClr val="000000"/>
                </a:solidFill>
              </a:rPr>
              <a:t> (base </a:t>
            </a:r>
            <a:r>
              <a:rPr lang="es-ES" sz="2400" dirty="0" err="1">
                <a:solidFill>
                  <a:srgbClr val="000000"/>
                </a:solidFill>
              </a:rPr>
              <a:t>member</a:t>
            </a:r>
            <a:r>
              <a:rPr lang="es-ES" sz="2400" dirty="0">
                <a:solidFill>
                  <a:srgbClr val="000000"/>
                </a:solidFill>
              </a:rPr>
              <a:t>, </a:t>
            </a:r>
            <a:r>
              <a:rPr lang="es-ES" sz="2400" dirty="0" err="1">
                <a:solidFill>
                  <a:srgbClr val="000000"/>
                </a:solidFill>
              </a:rPr>
              <a:t>company</a:t>
            </a:r>
            <a:r>
              <a:rPr lang="es-ES" sz="2400" dirty="0">
                <a:solidFill>
                  <a:srgbClr val="000000"/>
                </a:solidFill>
              </a:rPr>
              <a:t>, </a:t>
            </a:r>
            <a:r>
              <a:rPr lang="es-ES" sz="2400" dirty="0" err="1">
                <a:solidFill>
                  <a:srgbClr val="000000"/>
                </a:solidFill>
              </a:rPr>
              <a:t>admin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4EA9D9-01CE-4531-9F19-C28B06B2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11</a:t>
            </a:fld>
            <a:endParaRPr lang="es-ES" dirty="0"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695BFF6-17C1-46A8-B6D2-BD25B18F3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94" y="2946206"/>
            <a:ext cx="5963621" cy="3354537"/>
          </a:xfrm>
          <a:prstGeom prst="rect">
            <a:avLst/>
          </a:prstGeom>
        </p:spPr>
      </p:pic>
      <p:pic>
        <p:nvPicPr>
          <p:cNvPr id="11" name="Graphic 6">
            <a:extLst>
              <a:ext uri="{FF2B5EF4-FFF2-40B4-BE49-F238E27FC236}">
                <a16:creationId xmlns:a16="http://schemas.microsoft.com/office/drawing/2014/main" id="{59457E45-55B5-4C11-BBD6-5CC3092C9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0787" y="1600709"/>
            <a:ext cx="3656581" cy="36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4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F8F021D-E17C-4692-BC36-88810FC4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88A2FE-C353-4AF6-939E-6D95255E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es-ES"/>
              <a:t>Core Use Cases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34912-26F1-4F15-9124-B7468676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71AC5D01-87EB-4E18-A2C3-411341FCF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1760233"/>
            <a:ext cx="6306309" cy="3930227"/>
          </a:xfrm>
        </p:spPr>
        <p:txBody>
          <a:bodyPr>
            <a:normAutofit/>
          </a:bodyPr>
          <a:lstStyle/>
          <a:p>
            <a:r>
              <a:rPr lang="es-ES" sz="2400" dirty="0" err="1">
                <a:solidFill>
                  <a:srgbClr val="000000"/>
                </a:solidFill>
              </a:rPr>
              <a:t>Posting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job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offer</a:t>
            </a:r>
            <a:r>
              <a:rPr lang="es-ES" sz="2400" dirty="0">
                <a:solidFill>
                  <a:srgbClr val="000000"/>
                </a:solidFill>
              </a:rPr>
              <a:t> (</a:t>
            </a:r>
            <a:r>
              <a:rPr lang="es-ES" sz="2400" dirty="0" err="1">
                <a:solidFill>
                  <a:srgbClr val="000000"/>
                </a:solidFill>
              </a:rPr>
              <a:t>company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  <a:p>
            <a:r>
              <a:rPr lang="es-ES" sz="2400" dirty="0" err="1">
                <a:solidFill>
                  <a:srgbClr val="000000"/>
                </a:solidFill>
              </a:rPr>
              <a:t>Related</a:t>
            </a:r>
            <a:r>
              <a:rPr lang="es-ES" sz="2400" dirty="0">
                <a:solidFill>
                  <a:srgbClr val="000000"/>
                </a:solidFill>
              </a:rPr>
              <a:t> non-</a:t>
            </a:r>
            <a:r>
              <a:rPr lang="es-ES" sz="2400" dirty="0" err="1">
                <a:solidFill>
                  <a:srgbClr val="000000"/>
                </a:solidFill>
              </a:rPr>
              <a:t>core</a:t>
            </a:r>
            <a:r>
              <a:rPr lang="es-ES" sz="2400" dirty="0">
                <a:solidFill>
                  <a:srgbClr val="000000"/>
                </a:solidFill>
              </a:rPr>
              <a:t>: post </a:t>
            </a:r>
            <a:r>
              <a:rPr lang="es-ES" sz="2400" dirty="0" err="1">
                <a:solidFill>
                  <a:srgbClr val="000000"/>
                </a:solidFill>
              </a:rPr>
              <a:t>job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challenge</a:t>
            </a:r>
            <a:r>
              <a:rPr lang="es-ES" sz="2400" dirty="0">
                <a:solidFill>
                  <a:srgbClr val="000000"/>
                </a:solidFill>
              </a:rPr>
              <a:t> (</a:t>
            </a:r>
            <a:r>
              <a:rPr lang="es-ES" sz="2400" dirty="0" err="1">
                <a:solidFill>
                  <a:srgbClr val="000000"/>
                </a:solidFill>
              </a:rPr>
              <a:t>company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75374B3A-FE6A-4FBD-AC87-31109AADE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0787" y="1600709"/>
            <a:ext cx="3656581" cy="365658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4EA9D9-01CE-4531-9F19-C28B06B2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12</a:t>
            </a:fld>
            <a:endParaRPr lang="es-ES" dirty="0"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37B23DF-27A3-4E16-BEA9-690D8453D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8" y="2716901"/>
            <a:ext cx="6306308" cy="35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7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F8F021D-E17C-4692-BC36-88810FC4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88A2FE-C353-4AF6-939E-6D95255E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es-ES"/>
              <a:t>Core Use Cases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34912-26F1-4F15-9124-B7468676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71AC5D01-87EB-4E18-A2C3-411341FCF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1760233"/>
            <a:ext cx="6306309" cy="3930227"/>
          </a:xfrm>
        </p:spPr>
        <p:txBody>
          <a:bodyPr>
            <a:normAutofit/>
          </a:bodyPr>
          <a:lstStyle/>
          <a:p>
            <a:r>
              <a:rPr lang="es-ES" sz="2400" dirty="0" err="1">
                <a:solidFill>
                  <a:srgbClr val="000000"/>
                </a:solidFill>
              </a:rPr>
              <a:t>Posting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curricula</a:t>
            </a:r>
            <a:r>
              <a:rPr lang="es-ES" sz="2400" dirty="0">
                <a:solidFill>
                  <a:srgbClr val="000000"/>
                </a:solidFill>
              </a:rPr>
              <a:t> (base </a:t>
            </a:r>
            <a:r>
              <a:rPr lang="es-ES" sz="2400" dirty="0" err="1">
                <a:solidFill>
                  <a:srgbClr val="000000"/>
                </a:solidFill>
              </a:rPr>
              <a:t>member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  <a:p>
            <a:r>
              <a:rPr lang="es-ES" sz="2400" dirty="0" err="1">
                <a:solidFill>
                  <a:srgbClr val="000000"/>
                </a:solidFill>
              </a:rPr>
              <a:t>Verifying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curricula</a:t>
            </a:r>
            <a:r>
              <a:rPr lang="es-ES" sz="2400" dirty="0">
                <a:solidFill>
                  <a:srgbClr val="000000"/>
                </a:solidFill>
              </a:rPr>
              <a:t> (</a:t>
            </a:r>
            <a:r>
              <a:rPr lang="es-ES" sz="2400" dirty="0" err="1">
                <a:solidFill>
                  <a:srgbClr val="000000"/>
                </a:solidFill>
              </a:rPr>
              <a:t>admin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  <a:p>
            <a:r>
              <a:rPr lang="es-ES" sz="2400" dirty="0" err="1">
                <a:solidFill>
                  <a:srgbClr val="000000"/>
                </a:solidFill>
              </a:rPr>
              <a:t>Taking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down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fake</a:t>
            </a:r>
            <a:r>
              <a:rPr lang="es-ES" sz="2400" dirty="0">
                <a:solidFill>
                  <a:srgbClr val="000000"/>
                </a:solidFill>
              </a:rPr>
              <a:t>/spam/</a:t>
            </a:r>
            <a:r>
              <a:rPr lang="es-ES" sz="2400" dirty="0" err="1">
                <a:solidFill>
                  <a:srgbClr val="000000"/>
                </a:solidFill>
              </a:rPr>
              <a:t>inappropriate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offers</a:t>
            </a:r>
            <a:r>
              <a:rPr lang="es-ES" sz="2400" dirty="0">
                <a:solidFill>
                  <a:srgbClr val="000000"/>
                </a:solidFill>
              </a:rPr>
              <a:t> and </a:t>
            </a:r>
            <a:r>
              <a:rPr lang="es-ES" sz="2400" dirty="0" err="1">
                <a:solidFill>
                  <a:srgbClr val="000000"/>
                </a:solidFill>
              </a:rPr>
              <a:t>curricula</a:t>
            </a:r>
            <a:r>
              <a:rPr lang="es-ES" sz="2400" dirty="0">
                <a:solidFill>
                  <a:srgbClr val="000000"/>
                </a:solidFill>
              </a:rPr>
              <a:t> (</a:t>
            </a:r>
            <a:r>
              <a:rPr lang="es-ES" sz="2400" dirty="0" err="1">
                <a:solidFill>
                  <a:srgbClr val="000000"/>
                </a:solidFill>
              </a:rPr>
              <a:t>admin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75374B3A-FE6A-4FBD-AC87-31109AADE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0787" y="1600709"/>
            <a:ext cx="3656581" cy="365658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4EA9D9-01CE-4531-9F19-C28B06B2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13</a:t>
            </a:fld>
            <a:endParaRPr lang="es-ES" dirty="0"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D5D8968-0551-46B7-9D8B-6B2FD42EC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27" y="3643168"/>
            <a:ext cx="5472545" cy="30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F8F021D-E17C-4692-BC36-88810FC4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88A2FE-C353-4AF6-939E-6D95255E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es-ES"/>
              <a:t>Core Use Cases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34912-26F1-4F15-9124-B7468676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71AC5D01-87EB-4E18-A2C3-411341FCF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1760233"/>
            <a:ext cx="6306309" cy="3930227"/>
          </a:xfrm>
        </p:spPr>
        <p:txBody>
          <a:bodyPr>
            <a:normAutofit/>
          </a:bodyPr>
          <a:lstStyle/>
          <a:p>
            <a:r>
              <a:rPr lang="es-ES" sz="2400" dirty="0" err="1">
                <a:solidFill>
                  <a:srgbClr val="000000"/>
                </a:solidFill>
              </a:rPr>
              <a:t>Paying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for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subscription</a:t>
            </a:r>
            <a:r>
              <a:rPr lang="es-ES" sz="2400" dirty="0">
                <a:solidFill>
                  <a:srgbClr val="000000"/>
                </a:solidFill>
              </a:rPr>
              <a:t> (</a:t>
            </a:r>
            <a:r>
              <a:rPr lang="es-ES" sz="2400" dirty="0" err="1">
                <a:solidFill>
                  <a:srgbClr val="000000"/>
                </a:solidFill>
              </a:rPr>
              <a:t>company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75374B3A-FE6A-4FBD-AC87-31109AADE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0787" y="1600709"/>
            <a:ext cx="3656581" cy="365658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4EA9D9-01CE-4531-9F19-C28B06B2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14</a:t>
            </a:fld>
            <a:endParaRPr lang="es-ES" dirty="0"/>
          </a:p>
        </p:txBody>
      </p:sp>
      <p:sp>
        <p:nvSpPr>
          <p:cNvPr id="3" name="Botón de acción: Documento 2">
            <a:hlinkClick r:id="rId5" highlightClick="1"/>
            <a:extLst>
              <a:ext uri="{FF2B5EF4-FFF2-40B4-BE49-F238E27FC236}">
                <a16:creationId xmlns:a16="http://schemas.microsoft.com/office/drawing/2014/main" id="{FC7426D1-5169-4FD5-952E-3BD977DEB2CE}"/>
              </a:ext>
            </a:extLst>
          </p:cNvPr>
          <p:cNvSpPr/>
          <p:nvPr/>
        </p:nvSpPr>
        <p:spPr>
          <a:xfrm>
            <a:off x="2696901" y="5690460"/>
            <a:ext cx="2453833" cy="1031015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69896E4-2B7B-44B0-9E04-CFEBCFC95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03" y="2478238"/>
            <a:ext cx="5235581" cy="29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2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9A682BA-35F1-4DCD-89B4-C40720BAA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52635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2538426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73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Cost</a:t>
            </a:r>
            <a:r>
              <a:rPr lang="es-ES" dirty="0"/>
              <a:t> and </a:t>
            </a:r>
            <a:r>
              <a:rPr lang="es-ES" dirty="0" err="1"/>
              <a:t>profit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58C23EF-AA58-4150-BDBC-26DF4F52E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964876"/>
              </p:ext>
            </p:extLst>
          </p:nvPr>
        </p:nvGraphicFramePr>
        <p:xfrm>
          <a:off x="3037726" y="1266809"/>
          <a:ext cx="6116548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274">
                  <a:extLst>
                    <a:ext uri="{9D8B030D-6E8A-4147-A177-3AD203B41FA5}">
                      <a16:colId xmlns:a16="http://schemas.microsoft.com/office/drawing/2014/main" val="2878102172"/>
                    </a:ext>
                  </a:extLst>
                </a:gridCol>
                <a:gridCol w="3058274">
                  <a:extLst>
                    <a:ext uri="{9D8B030D-6E8A-4147-A177-3AD203B41FA5}">
                      <a16:colId xmlns:a16="http://schemas.microsoft.com/office/drawing/2014/main" val="1269193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2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Net </a:t>
                      </a:r>
                      <a:r>
                        <a:rPr lang="es-ES" sz="2200" dirty="0" err="1"/>
                        <a:t>cost</a:t>
                      </a:r>
                      <a:endParaRPr lang="es-E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83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Direct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 (salaries, social </a:t>
                      </a:r>
                      <a:r>
                        <a:rPr lang="es-ES" sz="2100" dirty="0" err="1"/>
                        <a:t>costs</a:t>
                      </a:r>
                      <a:r>
                        <a:rPr lang="es-ES" sz="2100" dirty="0"/>
                        <a:t>, </a:t>
                      </a:r>
                      <a:r>
                        <a:rPr lang="es-ES" sz="2100" dirty="0" err="1"/>
                        <a:t>others</a:t>
                      </a:r>
                      <a:r>
                        <a:rPr lang="es-ES" sz="2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€32258.01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Indirect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costs</a:t>
                      </a:r>
                      <a:endParaRPr lang="es-E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€322.58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7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Reserves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€3258.06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7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 err="1"/>
                        <a:t>Profit</a:t>
                      </a:r>
                      <a:endParaRPr lang="es-ES" sz="21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€4887.09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768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Total </a:t>
                      </a:r>
                      <a:r>
                        <a:rPr lang="es-ES" sz="2100" dirty="0" err="1"/>
                        <a:t>before</a:t>
                      </a:r>
                      <a:r>
                        <a:rPr lang="es-ES" sz="2100" dirty="0"/>
                        <a:t> </a:t>
                      </a:r>
                      <a:r>
                        <a:rPr lang="es-ES" sz="2100" dirty="0" err="1"/>
                        <a:t>tax</a:t>
                      </a:r>
                      <a:endParaRPr lang="es-ES" sz="2100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2200" dirty="0"/>
                        <a:t>€40725.74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58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dirty="0"/>
                        <a:t>VAT (21%)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/>
                        <a:t>€8552.41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84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100" b="1" cap="small" baseline="0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/>
                        <a:t>€49278.15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079204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16</a:t>
            </a:fld>
            <a:endParaRPr lang="es-ES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70726C3-7BBC-4828-925A-454B461EF4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342685"/>
              </p:ext>
            </p:extLst>
          </p:nvPr>
        </p:nvGraphicFramePr>
        <p:xfrm>
          <a:off x="1006475" y="4477369"/>
          <a:ext cx="10179050" cy="282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21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B81D0B-3116-4895-83BD-116FBFE4B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7DB81D0B-3116-4895-83BD-116FBFE4BB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B00AEA5-A274-48E2-AFAC-FF7E300E7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3B00AEA5-A274-48E2-AFAC-FF7E300E7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314587-04D4-409F-A902-A072C9ACD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35314587-04D4-409F-A902-A072C9ACDA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349398B-A581-42BC-9B99-492F6B000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2349398B-A581-42BC-9B99-492F6B000E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6B147AD-AB8E-4049-A83C-13562E08D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16B147AD-AB8E-4049-A83C-13562E08DD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982041-5E39-4ECE-A6B9-07F2ACE60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94982041-5E39-4ECE-A6B9-07F2ACE60C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33A8B83-9882-4067-8926-C1D85E8DAC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233A8B83-9882-4067-8926-C1D85E8DAC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9031EF-59E4-4240-9F64-DF6782F33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D9031EF-59E4-4240-9F64-DF6782F33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 err="1"/>
              <a:t>Cost</a:t>
            </a:r>
            <a:r>
              <a:rPr lang="es-ES" dirty="0"/>
              <a:t> and </a:t>
            </a:r>
            <a:r>
              <a:rPr lang="es-ES" dirty="0" err="1"/>
              <a:t>profit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17</a:t>
            </a:fld>
            <a:endParaRPr lang="es-ES" dirty="0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499C37F6-8000-4D25-943C-798D276A7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004847"/>
              </p:ext>
            </p:extLst>
          </p:nvPr>
        </p:nvGraphicFramePr>
        <p:xfrm>
          <a:off x="1251678" y="1128451"/>
          <a:ext cx="10179050" cy="4830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0107">
                  <a:extLst>
                    <a:ext uri="{9D8B030D-6E8A-4147-A177-3AD203B41FA5}">
                      <a16:colId xmlns:a16="http://schemas.microsoft.com/office/drawing/2014/main" val="64971929"/>
                    </a:ext>
                  </a:extLst>
                </a:gridCol>
                <a:gridCol w="1351778">
                  <a:extLst>
                    <a:ext uri="{9D8B030D-6E8A-4147-A177-3AD203B41FA5}">
                      <a16:colId xmlns:a16="http://schemas.microsoft.com/office/drawing/2014/main" val="3783948416"/>
                    </a:ext>
                  </a:extLst>
                </a:gridCol>
                <a:gridCol w="1555359">
                  <a:extLst>
                    <a:ext uri="{9D8B030D-6E8A-4147-A177-3AD203B41FA5}">
                      <a16:colId xmlns:a16="http://schemas.microsoft.com/office/drawing/2014/main" val="714957141"/>
                    </a:ext>
                  </a:extLst>
                </a:gridCol>
                <a:gridCol w="1337527">
                  <a:extLst>
                    <a:ext uri="{9D8B030D-6E8A-4147-A177-3AD203B41FA5}">
                      <a16:colId xmlns:a16="http://schemas.microsoft.com/office/drawing/2014/main" val="391553809"/>
                    </a:ext>
                  </a:extLst>
                </a:gridCol>
                <a:gridCol w="1135982">
                  <a:extLst>
                    <a:ext uri="{9D8B030D-6E8A-4147-A177-3AD203B41FA5}">
                      <a16:colId xmlns:a16="http://schemas.microsoft.com/office/drawing/2014/main" val="3466523626"/>
                    </a:ext>
                  </a:extLst>
                </a:gridCol>
                <a:gridCol w="1258131">
                  <a:extLst>
                    <a:ext uri="{9D8B030D-6E8A-4147-A177-3AD203B41FA5}">
                      <a16:colId xmlns:a16="http://schemas.microsoft.com/office/drawing/2014/main" val="2900408925"/>
                    </a:ext>
                  </a:extLst>
                </a:gridCol>
                <a:gridCol w="1260166">
                  <a:extLst>
                    <a:ext uri="{9D8B030D-6E8A-4147-A177-3AD203B41FA5}">
                      <a16:colId xmlns:a16="http://schemas.microsoft.com/office/drawing/2014/main" val="1804034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Name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Role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Price/hour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Invested hours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Gross Salary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Social costs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Total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b"/>
                </a:tc>
                <a:extLst>
                  <a:ext uri="{0D108BD9-81ED-4DB2-BD59-A6C34878D82A}">
                    <a16:rowId xmlns:a16="http://schemas.microsoft.com/office/drawing/2014/main" val="1552582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De la Fuente Bonilla, Fco. Javier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CEO, Project Manager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25€/h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3750€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1124.63€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4874.63€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74031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Molina Domínguez, Jorge Manuel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CCO, CIO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87652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Bizcocho González, Mario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CMO, Speaker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22,73€/h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3409,5€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1022.51€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4432.01€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265026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Monteseirín Puig, Alejandro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05770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Pérez Piñero, Iván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29380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Arenas Arenas, Antonio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Frontend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10655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Santos Batista, Miguel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Full-stack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18,54€/h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2781€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834.03€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3615.03€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18116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Pazo Jiménez, Pablo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Backend Developer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15,37€/h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150h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2305.5€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689.35€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2994.85€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06714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 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23047,5€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>
                          <a:effectLst/>
                        </a:rPr>
                        <a:t>6905.76€</a:t>
                      </a:r>
                      <a:endParaRPr lang="es-ES" sz="200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600" dirty="0">
                          <a:effectLst/>
                        </a:rPr>
                        <a:t>29953,75€</a:t>
                      </a:r>
                      <a:endParaRPr lang="es-ES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925229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6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/>
              <a:t>Cost and profit analysis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18</a:t>
            </a:fld>
            <a:endParaRPr lang="es-ES" dirty="0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F4DB87CB-996C-4A09-8558-3BEBD0C53B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5827977"/>
              </p:ext>
            </p:extLst>
          </p:nvPr>
        </p:nvGraphicFramePr>
        <p:xfrm>
          <a:off x="1667468" y="1244850"/>
          <a:ext cx="8857064" cy="5314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266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15FB6-2A9C-42FC-BFC3-A30BE22E6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/>
              <a:t>Cost and profit analysis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590A09-595B-4D7B-9472-202B3A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75A5AE93-7A13-4372-9C65-9F49528A3467}" type="slidenum">
              <a:rPr lang="es-ES" sz="1800" smtClean="0"/>
              <a:t>19</a:t>
            </a:fld>
            <a:endParaRPr lang="es-ES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F7F5A1A-E957-49F2-BA5A-0263C3380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851773"/>
              </p:ext>
            </p:extLst>
          </p:nvPr>
        </p:nvGraphicFramePr>
        <p:xfrm>
          <a:off x="2032000" y="105694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603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44D817C-6DE1-4706-B9F5-025329CA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2</a:t>
            </a:fld>
            <a:endParaRPr lang="es-ES" sz="18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DC7F338-09B7-499B-9A38-6A491558C1BE}"/>
              </a:ext>
            </a:extLst>
          </p:cNvPr>
          <p:cNvSpPr txBox="1">
            <a:spLocks/>
          </p:cNvSpPr>
          <p:nvPr/>
        </p:nvSpPr>
        <p:spPr>
          <a:xfrm>
            <a:off x="1001261" y="2682934"/>
            <a:ext cx="10178322" cy="14921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/>
              <a:t>€1359 </a:t>
            </a:r>
            <a:r>
              <a:rPr lang="es-ES" sz="6000" dirty="0" err="1"/>
              <a:t>Million</a:t>
            </a:r>
            <a:endParaRPr lang="es-ES" sz="6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ECFAA8-36CD-425D-8CD8-1687CD19E347}"/>
              </a:ext>
            </a:extLst>
          </p:cNvPr>
          <p:cNvSpPr txBox="1"/>
          <p:nvPr/>
        </p:nvSpPr>
        <p:spPr>
          <a:xfrm>
            <a:off x="2331743" y="4521200"/>
            <a:ext cx="7517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Gross </a:t>
            </a:r>
            <a:r>
              <a:rPr lang="es-ES" sz="2400" dirty="0" err="1"/>
              <a:t>income</a:t>
            </a:r>
            <a:r>
              <a:rPr lang="es-ES" sz="2400" dirty="0"/>
              <a:t> figure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videogames</a:t>
            </a:r>
            <a:r>
              <a:rPr lang="es-ES" sz="2400" dirty="0"/>
              <a:t> in </a:t>
            </a:r>
            <a:r>
              <a:rPr lang="es-ES" sz="2400" dirty="0" err="1"/>
              <a:t>Spain</a:t>
            </a:r>
            <a:r>
              <a:rPr lang="es-ES" sz="2400" dirty="0"/>
              <a:t> in 2017 (AEVI)</a:t>
            </a:r>
          </a:p>
        </p:txBody>
      </p:sp>
    </p:spTree>
    <p:extLst>
      <p:ext uri="{BB962C8B-B14F-4D97-AF65-F5344CB8AC3E}">
        <p14:creationId xmlns:p14="http://schemas.microsoft.com/office/powerpoint/2010/main" val="19664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9A682BA-35F1-4DCD-89B4-C40720BAA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709440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3079194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84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21</a:t>
            </a:fld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E3BD410-B361-497B-B00C-85F76943C8F6}"/>
              </a:ext>
            </a:extLst>
          </p:cNvPr>
          <p:cNvSpPr/>
          <p:nvPr/>
        </p:nvSpPr>
        <p:spPr>
          <a:xfrm>
            <a:off x="1381760" y="1522615"/>
            <a:ext cx="4714240" cy="2245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b="1" cap="small" dirty="0" err="1"/>
              <a:t>Strengths</a:t>
            </a:r>
            <a:endParaRPr lang="es-ES" sz="2200" b="1" cap="small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000" dirty="0" err="1"/>
              <a:t>Motivation</a:t>
            </a:r>
            <a:endParaRPr lang="es-E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000" dirty="0"/>
              <a:t>Sector-</a:t>
            </a:r>
            <a:r>
              <a:rPr lang="es-ES" sz="2000" dirty="0" err="1"/>
              <a:t>centered</a:t>
            </a:r>
            <a:endParaRPr lang="es-E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000" dirty="0"/>
              <a:t>Flexible </a:t>
            </a:r>
            <a:r>
              <a:rPr lang="es-ES" sz="2000" dirty="0" err="1"/>
              <a:t>schedule</a:t>
            </a:r>
            <a:endParaRPr lang="es-ES" sz="20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615C12A-0CE6-4B10-BBD4-702A04C7F3B1}"/>
              </a:ext>
            </a:extLst>
          </p:cNvPr>
          <p:cNvSpPr/>
          <p:nvPr/>
        </p:nvSpPr>
        <p:spPr>
          <a:xfrm>
            <a:off x="1381760" y="3759200"/>
            <a:ext cx="4714240" cy="22453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b="1" cap="small" dirty="0" err="1"/>
              <a:t>Opportunities</a:t>
            </a:r>
            <a:endParaRPr lang="es-ES" sz="2200" b="1" cap="small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No </a:t>
            </a:r>
            <a:r>
              <a:rPr lang="es-ES" dirty="0" err="1"/>
              <a:t>equivalent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financing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Connected</a:t>
            </a:r>
            <a:r>
              <a:rPr lang="es-ES" dirty="0"/>
              <a:t> </a:t>
            </a:r>
            <a:r>
              <a:rPr lang="es-ES" dirty="0" err="1"/>
              <a:t>customers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Collaborations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/>
              <a:t>Easy </a:t>
            </a:r>
            <a:r>
              <a:rPr lang="es-ES" dirty="0" err="1"/>
              <a:t>geographical</a:t>
            </a:r>
            <a:r>
              <a:rPr lang="es-ES" dirty="0"/>
              <a:t> </a:t>
            </a:r>
            <a:r>
              <a:rPr lang="es-ES" dirty="0" err="1"/>
              <a:t>expansion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D591A9E-7F6C-465D-9FB7-EA7787CCC23A}"/>
              </a:ext>
            </a:extLst>
          </p:cNvPr>
          <p:cNvSpPr/>
          <p:nvPr/>
        </p:nvSpPr>
        <p:spPr>
          <a:xfrm>
            <a:off x="6096000" y="3759200"/>
            <a:ext cx="4714240" cy="22453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b="1" cap="small" dirty="0" err="1"/>
              <a:t>Threats</a:t>
            </a:r>
            <a:endParaRPr lang="es-ES" sz="2200" b="1" cap="small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Currently</a:t>
            </a:r>
            <a:r>
              <a:rPr lang="es-ES" dirty="0"/>
              <a:t> </a:t>
            </a:r>
            <a:r>
              <a:rPr lang="es-ES" dirty="0" err="1"/>
              <a:t>unknown</a:t>
            </a:r>
            <a:r>
              <a:rPr lang="es-ES" dirty="0"/>
              <a:t> </a:t>
            </a:r>
            <a:r>
              <a:rPr lang="es-ES" dirty="0" err="1"/>
              <a:t>association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Competitor</a:t>
            </a:r>
            <a:r>
              <a:rPr lang="es-ES" dirty="0"/>
              <a:t> </a:t>
            </a:r>
            <a:r>
              <a:rPr lang="es-ES" dirty="0" err="1"/>
              <a:t>arisal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Limited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funds</a:t>
            </a:r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B2D5396-A561-421E-81C5-6AFFD8FCAE33}"/>
              </a:ext>
            </a:extLst>
          </p:cNvPr>
          <p:cNvSpPr/>
          <p:nvPr/>
        </p:nvSpPr>
        <p:spPr>
          <a:xfrm>
            <a:off x="6096000" y="1522615"/>
            <a:ext cx="4714240" cy="22453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b="1" cap="small" dirty="0" err="1"/>
              <a:t>Weaknesses</a:t>
            </a:r>
            <a:endParaRPr lang="es-ES" sz="2200" b="1" cap="small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Limited</a:t>
            </a:r>
            <a:r>
              <a:rPr lang="es-ES" dirty="0"/>
              <a:t> capital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Lack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familiarity</a:t>
            </a:r>
            <a:endParaRPr lang="es-E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dirty="0" err="1"/>
              <a:t>Lack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b="1" cap="small" dirty="0"/>
          </a:p>
        </p:txBody>
      </p:sp>
    </p:spTree>
    <p:extLst>
      <p:ext uri="{BB962C8B-B14F-4D97-AF65-F5344CB8AC3E}">
        <p14:creationId xmlns:p14="http://schemas.microsoft.com/office/powerpoint/2010/main" val="27022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7" grpId="0" uiExpand="1" build="p" animBg="1"/>
      <p:bldP spid="18" grpId="0" uiExpand="1" build="p" animBg="1"/>
      <p:bldP spid="19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Marcador de contenido 6">
            <a:extLst>
              <a:ext uri="{FF2B5EF4-FFF2-40B4-BE49-F238E27FC236}">
                <a16:creationId xmlns:a16="http://schemas.microsoft.com/office/drawing/2014/main" id="{E0AEC77C-4669-44C6-AA36-F00AB9E0AEE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340991" y="2463546"/>
          <a:ext cx="6958943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22</a:t>
            </a:fld>
            <a:endParaRPr lang="es-ES" dirty="0"/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51769633-2976-4753-BE92-ED89AAA9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75" y="2463546"/>
            <a:ext cx="2909887" cy="32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telegram">
            <a:extLst>
              <a:ext uri="{FF2B5EF4-FFF2-40B4-BE49-F238E27FC236}">
                <a16:creationId xmlns:a16="http://schemas.microsoft.com/office/drawing/2014/main" id="{5C8A70A1-3416-4DB8-8045-C4D2EB64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87" y="2627586"/>
            <a:ext cx="801414" cy="80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discord">
            <a:extLst>
              <a:ext uri="{FF2B5EF4-FFF2-40B4-BE49-F238E27FC236}">
                <a16:creationId xmlns:a16="http://schemas.microsoft.com/office/drawing/2014/main" id="{5E607D31-091B-499E-96C9-45D14FA7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560" y="2627586"/>
            <a:ext cx="801414" cy="80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n relacionada">
            <a:extLst>
              <a:ext uri="{FF2B5EF4-FFF2-40B4-BE49-F238E27FC236}">
                <a16:creationId xmlns:a16="http://schemas.microsoft.com/office/drawing/2014/main" id="{99231428-5536-4DC4-9660-17DD11A92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755" y="3859889"/>
            <a:ext cx="801414" cy="80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github">
            <a:extLst>
              <a:ext uri="{FF2B5EF4-FFF2-40B4-BE49-F238E27FC236}">
                <a16:creationId xmlns:a16="http://schemas.microsoft.com/office/drawing/2014/main" id="{8A18280E-D75C-4394-B4E5-A9C019243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1" y="5092192"/>
            <a:ext cx="801414" cy="80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google drive">
            <a:extLst>
              <a:ext uri="{FF2B5EF4-FFF2-40B4-BE49-F238E27FC236}">
                <a16:creationId xmlns:a16="http://schemas.microsoft.com/office/drawing/2014/main" id="{A485E10A-E24E-463F-9A6B-A65347320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87" y="3859889"/>
            <a:ext cx="925522" cy="80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de clockify">
            <a:extLst>
              <a:ext uri="{FF2B5EF4-FFF2-40B4-BE49-F238E27FC236}">
                <a16:creationId xmlns:a16="http://schemas.microsoft.com/office/drawing/2014/main" id="{8C62AF36-F7C3-4981-ACA8-EB9F147F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21" y="3859889"/>
            <a:ext cx="801414" cy="80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42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CC9BE27-40E5-4735-8B63-95185FE34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3CC9BE27-40E5-4735-8B63-95185FE34E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1B64BEE-D3F6-4EB6-8D44-A44447B323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graphicEl>
                                              <a:dgm id="{A1B64BEE-D3F6-4EB6-8D44-A44447B323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F46092A-2230-4EE5-B260-18604C405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graphicEl>
                                              <a:dgm id="{7F46092A-2230-4EE5-B260-18604C405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BA73E92-34A9-43E3-9AAA-32FA37647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graphicEl>
                                              <a:dgm id="{7BA73E92-34A9-43E3-9AAA-32FA37647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85F7201-7E7F-4C31-A0AC-B8AF682F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graphicEl>
                                              <a:dgm id="{B85F7201-7E7F-4C31-A0AC-B8AF682F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ABB6506-ADEC-4F64-A6E8-6A085A6B0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graphicEl>
                                              <a:dgm id="{DABB6506-ADEC-4F64-A6E8-6A085A6B0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Marcador de contenido 6">
            <a:extLst>
              <a:ext uri="{FF2B5EF4-FFF2-40B4-BE49-F238E27FC236}">
                <a16:creationId xmlns:a16="http://schemas.microsoft.com/office/drawing/2014/main" id="{E0AEC77C-4669-44C6-AA36-F00AB9E0A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67052"/>
              </p:ext>
            </p:extLst>
          </p:nvPr>
        </p:nvGraphicFramePr>
        <p:xfrm>
          <a:off x="2408019" y="2328048"/>
          <a:ext cx="6958943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26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CC9BE27-40E5-4735-8B63-95185FE34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graphicEl>
                                              <a:dgm id="{3CC9BE27-40E5-4735-8B63-95185FE34E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1B64BEE-D3F6-4EB6-8D44-A44447B323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graphicEl>
                                              <a:dgm id="{A1B64BEE-D3F6-4EB6-8D44-A44447B323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F46092A-2230-4EE5-B260-18604C405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graphicEl>
                                              <a:dgm id="{7F46092A-2230-4EE5-B260-18604C4053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BA73E92-34A9-43E3-9AAA-32FA37647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graphicEl>
                                              <a:dgm id="{7BA73E92-34A9-43E3-9AAA-32FA37647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85F7201-7E7F-4C31-A0AC-B8AF682F8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B85F7201-7E7F-4C31-A0AC-B8AF682F8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4FD11F0-3814-422F-AC82-457F7B4F2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graphicEl>
                                              <a:dgm id="{B4FD11F0-3814-422F-AC82-457F7B4F27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Development</a:t>
            </a:r>
            <a:r>
              <a:rPr lang="es-ES" dirty="0"/>
              <a:t> plan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24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073C01-091D-44CA-9250-F52B889A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7" y="1422400"/>
            <a:ext cx="8889471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9A682BA-35F1-4DCD-89B4-C40720BAA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732215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3625653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14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26</a:t>
            </a:fld>
            <a:endParaRPr lang="es-ES" sz="1800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365091D-D52C-4394-90D6-E2B9047D83B5}"/>
              </a:ext>
            </a:extLst>
          </p:cNvPr>
          <p:cNvGrpSpPr/>
          <p:nvPr/>
        </p:nvGrpSpPr>
        <p:grpSpPr>
          <a:xfrm>
            <a:off x="762000" y="1598235"/>
            <a:ext cx="6771382" cy="4777444"/>
            <a:chOff x="1839220" y="1698171"/>
            <a:chExt cx="6771382" cy="4777444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4A8AE507-A455-4649-B514-956D01A09381}"/>
                </a:ext>
              </a:extLst>
            </p:cNvPr>
            <p:cNvGrpSpPr/>
            <p:nvPr/>
          </p:nvGrpSpPr>
          <p:grpSpPr>
            <a:xfrm>
              <a:off x="2155372" y="1698171"/>
              <a:ext cx="6455230" cy="4777444"/>
              <a:chOff x="2155371" y="1698171"/>
              <a:chExt cx="8665029" cy="4777444"/>
            </a:xfrm>
          </p:grpSpPr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5B3933E3-DB98-4DEF-B19D-D88E9CEA15B2}"/>
                  </a:ext>
                </a:extLst>
              </p:cNvPr>
              <p:cNvSpPr/>
              <p:nvPr/>
            </p:nvSpPr>
            <p:spPr>
              <a:xfrm>
                <a:off x="2155371" y="1698171"/>
                <a:ext cx="8665029" cy="47774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29BD16A2-224B-41A2-9D93-F9C507E353C4}"/>
                  </a:ext>
                </a:extLst>
              </p:cNvPr>
              <p:cNvSpPr/>
              <p:nvPr/>
            </p:nvSpPr>
            <p:spPr>
              <a:xfrm>
                <a:off x="4060371" y="1986901"/>
                <a:ext cx="6302829" cy="12970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AE8D2C8-FF7B-4698-AEF7-6FA5C382F1C3}"/>
                  </a:ext>
                </a:extLst>
              </p:cNvPr>
              <p:cNvSpPr/>
              <p:nvPr/>
            </p:nvSpPr>
            <p:spPr>
              <a:xfrm>
                <a:off x="4060371" y="3283926"/>
                <a:ext cx="6302829" cy="12970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48722B58-29F4-4CB7-9CE5-50D32A0F3880}"/>
                  </a:ext>
                </a:extLst>
              </p:cNvPr>
              <p:cNvSpPr/>
              <p:nvPr/>
            </p:nvSpPr>
            <p:spPr>
              <a:xfrm>
                <a:off x="4060371" y="4580951"/>
                <a:ext cx="6302829" cy="12970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5" name="Picture 2" descr="Resultado de imagen de django python">
              <a:extLst>
                <a:ext uri="{FF2B5EF4-FFF2-40B4-BE49-F238E27FC236}">
                  <a16:creationId xmlns:a16="http://schemas.microsoft.com/office/drawing/2014/main" id="{4C3E084A-2F38-4E5D-8D9D-4F908FE22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375" y="3354807"/>
              <a:ext cx="2053798" cy="115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Resultado de imagen de materialize css">
              <a:extLst>
                <a:ext uri="{FF2B5EF4-FFF2-40B4-BE49-F238E27FC236}">
                  <a16:creationId xmlns:a16="http://schemas.microsoft.com/office/drawing/2014/main" id="{FBCAEC49-364F-43F0-950D-795D9EDEB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341" y="1794216"/>
              <a:ext cx="1613866" cy="161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Resultado de imagen de heroku">
              <a:extLst>
                <a:ext uri="{FF2B5EF4-FFF2-40B4-BE49-F238E27FC236}">
                  <a16:creationId xmlns:a16="http://schemas.microsoft.com/office/drawing/2014/main" id="{CD7379DC-1792-4E9C-810B-19AB2F7B5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220" y="2877777"/>
              <a:ext cx="2053798" cy="2435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n de postgre">
              <a:extLst>
                <a:ext uri="{FF2B5EF4-FFF2-40B4-BE49-F238E27FC236}">
                  <a16:creationId xmlns:a16="http://schemas.microsoft.com/office/drawing/2014/main" id="{EC1C0908-2279-498A-8AE5-98C190FED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166" y="4632102"/>
              <a:ext cx="1312215" cy="1207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16A14BA-FB0C-4CFA-A438-FBE3AC51FDAE}"/>
              </a:ext>
            </a:extLst>
          </p:cNvPr>
          <p:cNvGrpSpPr/>
          <p:nvPr/>
        </p:nvGrpSpPr>
        <p:grpSpPr>
          <a:xfrm>
            <a:off x="8690210" y="3495523"/>
            <a:ext cx="3183303" cy="873829"/>
            <a:chOff x="12970792" y="1794216"/>
            <a:chExt cx="3183303" cy="873829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48879829-D42A-4288-A7A3-B07D1369FC11}"/>
                </a:ext>
              </a:extLst>
            </p:cNvPr>
            <p:cNvSpPr/>
            <p:nvPr/>
          </p:nvSpPr>
          <p:spPr>
            <a:xfrm>
              <a:off x="12970792" y="1794216"/>
              <a:ext cx="3183303" cy="87382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26" name="Picture 2" descr="Resultado de imagen de paypal">
              <a:extLst>
                <a:ext uri="{FF2B5EF4-FFF2-40B4-BE49-F238E27FC236}">
                  <a16:creationId xmlns:a16="http://schemas.microsoft.com/office/drawing/2014/main" id="{41A98AD4-5510-4E1C-A76A-0D11AF116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1212" y="1904530"/>
              <a:ext cx="2499359" cy="66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5C9F4F2-9E4F-4CF4-ACB9-1F104A19A788}"/>
              </a:ext>
            </a:extLst>
          </p:cNvPr>
          <p:cNvSpPr/>
          <p:nvPr/>
        </p:nvSpPr>
        <p:spPr>
          <a:xfrm>
            <a:off x="7532266" y="3532053"/>
            <a:ext cx="1156828" cy="345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8DE34B0F-EF37-4725-839D-6A31573203AA}"/>
              </a:ext>
            </a:extLst>
          </p:cNvPr>
          <p:cNvSpPr/>
          <p:nvPr/>
        </p:nvSpPr>
        <p:spPr>
          <a:xfrm flipH="1">
            <a:off x="7530581" y="3877849"/>
            <a:ext cx="1156829" cy="345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99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9A682BA-35F1-4DCD-89B4-C40720BAA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927653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4134939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1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composition</a:t>
            </a:r>
            <a:endParaRPr lang="es-ES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B878EC84-CA97-4A13-9A78-696B0A077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97260"/>
              </p:ext>
            </p:extLst>
          </p:nvPr>
        </p:nvGraphicFramePr>
        <p:xfrm>
          <a:off x="1051034" y="1276645"/>
          <a:ext cx="10668000" cy="113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349122210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09293054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1800943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73894117"/>
                    </a:ext>
                  </a:extLst>
                </a:gridCol>
              </a:tblGrid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Fco. Javier de la Fuente Bonilla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Jorge Manuel Molina Domínguez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Mario Bizcocho González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Alejandro Monteseirín Puig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70181"/>
                  </a:ext>
                </a:extLst>
              </a:tr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Project manager, CEO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CCO, 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Speaker, 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Full-</a:t>
                      </a:r>
                      <a:r>
                        <a:rPr lang="es-ES" dirty="0" err="1"/>
                        <a:t>stack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81009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30923B09-4D6C-4CD6-94BF-BA7C18B054EB}"/>
              </a:ext>
            </a:extLst>
          </p:cNvPr>
          <p:cNvSpPr/>
          <p:nvPr/>
        </p:nvSpPr>
        <p:spPr>
          <a:xfrm>
            <a:off x="1351280" y="5069840"/>
            <a:ext cx="215392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2BE67D9-DC05-4C08-ADA6-BF7157615E3B}"/>
              </a:ext>
            </a:extLst>
          </p:cNvPr>
          <p:cNvGrpSpPr/>
          <p:nvPr/>
        </p:nvGrpSpPr>
        <p:grpSpPr>
          <a:xfrm>
            <a:off x="1442720" y="5204378"/>
            <a:ext cx="1960880" cy="254000"/>
            <a:chOff x="1442720" y="5204378"/>
            <a:chExt cx="1960880" cy="2540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43E022CE-6F35-4FA8-9175-C1B556AB0DAE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E5892CF-F62F-4054-9B1A-40993049AFFF}"/>
                </a:ext>
              </a:extLst>
            </p:cNvPr>
            <p:cNvSpPr/>
            <p:nvPr/>
          </p:nvSpPr>
          <p:spPr>
            <a:xfrm>
              <a:off x="1483360" y="5217808"/>
              <a:ext cx="91186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BCB22D3C-40B3-4912-85EE-97C698D5AFF1}"/>
                </a:ext>
              </a:extLst>
            </p:cNvPr>
            <p:cNvSpPr/>
            <p:nvPr/>
          </p:nvSpPr>
          <p:spPr>
            <a:xfrm>
              <a:off x="1483359" y="5339219"/>
              <a:ext cx="663575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4" name="Picture 2" descr="Resultado de imagen de django python">
            <a:extLst>
              <a:ext uri="{FF2B5EF4-FFF2-40B4-BE49-F238E27FC236}">
                <a16:creationId xmlns:a16="http://schemas.microsoft.com/office/drawing/2014/main" id="{6F44AA04-5576-46CE-8712-2CE7BC345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71" y="5146467"/>
            <a:ext cx="554509" cy="31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sultado de imagen de postgre">
            <a:extLst>
              <a:ext uri="{FF2B5EF4-FFF2-40B4-BE49-F238E27FC236}">
                <a16:creationId xmlns:a16="http://schemas.microsoft.com/office/drawing/2014/main" id="{AC889D99-9645-49C2-A04D-7A2B0502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5" y="5598801"/>
            <a:ext cx="445935" cy="41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5D487938-BD34-4423-B5DE-AFFF41824B46}"/>
              </a:ext>
            </a:extLst>
          </p:cNvPr>
          <p:cNvGrpSpPr/>
          <p:nvPr/>
        </p:nvGrpSpPr>
        <p:grpSpPr>
          <a:xfrm>
            <a:off x="1442720" y="5676931"/>
            <a:ext cx="1960880" cy="254000"/>
            <a:chOff x="1442720" y="5204378"/>
            <a:chExt cx="1960880" cy="254000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4E8E41A5-F119-41CB-ACE9-903162627939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1EAFF3B4-F8CB-4289-847D-5BAD27084A9A}"/>
                </a:ext>
              </a:extLst>
            </p:cNvPr>
            <p:cNvSpPr/>
            <p:nvPr/>
          </p:nvSpPr>
          <p:spPr>
            <a:xfrm>
              <a:off x="1483359" y="5217808"/>
              <a:ext cx="838835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FADBE21F-B616-4882-999A-84EF5558EB1D}"/>
                </a:ext>
              </a:extLst>
            </p:cNvPr>
            <p:cNvSpPr/>
            <p:nvPr/>
          </p:nvSpPr>
          <p:spPr>
            <a:xfrm>
              <a:off x="1483359" y="5339219"/>
              <a:ext cx="488315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0CA6180-0370-443C-A30B-4BD5144DD656}"/>
              </a:ext>
            </a:extLst>
          </p:cNvPr>
          <p:cNvGrpSpPr/>
          <p:nvPr/>
        </p:nvGrpSpPr>
        <p:grpSpPr>
          <a:xfrm>
            <a:off x="1441141" y="6181935"/>
            <a:ext cx="1960880" cy="254000"/>
            <a:chOff x="1442720" y="5204378"/>
            <a:chExt cx="1960880" cy="254000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D3E96AC4-85F4-4508-BEE0-FDB5B37D26BA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AB03211D-D842-4623-A046-A06805355E37}"/>
                </a:ext>
              </a:extLst>
            </p:cNvPr>
            <p:cNvSpPr/>
            <p:nvPr/>
          </p:nvSpPr>
          <p:spPr>
            <a:xfrm>
              <a:off x="1483360" y="5217808"/>
              <a:ext cx="1354764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E2593C79-F1BF-4E34-BBCA-E4F4E0F01B01}"/>
                </a:ext>
              </a:extLst>
            </p:cNvPr>
            <p:cNvSpPr/>
            <p:nvPr/>
          </p:nvSpPr>
          <p:spPr>
            <a:xfrm>
              <a:off x="1483359" y="5339219"/>
              <a:ext cx="728019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E66C9BA-886C-4074-A057-56D8BE6F23E1}"/>
              </a:ext>
            </a:extLst>
          </p:cNvPr>
          <p:cNvSpPr/>
          <p:nvPr/>
        </p:nvSpPr>
        <p:spPr>
          <a:xfrm>
            <a:off x="3903980" y="5069840"/>
            <a:ext cx="215392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7DB853AB-1BD4-43C7-95E9-B7241F2C37A8}"/>
              </a:ext>
            </a:extLst>
          </p:cNvPr>
          <p:cNvGrpSpPr/>
          <p:nvPr/>
        </p:nvGrpSpPr>
        <p:grpSpPr>
          <a:xfrm>
            <a:off x="3995420" y="5204378"/>
            <a:ext cx="1960880" cy="254000"/>
            <a:chOff x="1442720" y="5204378"/>
            <a:chExt cx="1960880" cy="254000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0B47A556-69DB-4947-BB55-B70D1E2AF990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6B22C39F-8C8D-4350-B7AD-34A12CE14DE9}"/>
                </a:ext>
              </a:extLst>
            </p:cNvPr>
            <p:cNvSpPr/>
            <p:nvPr/>
          </p:nvSpPr>
          <p:spPr>
            <a:xfrm>
              <a:off x="1483360" y="5217808"/>
              <a:ext cx="100584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E100A682-FAE3-41A7-845F-370B3214C1BF}"/>
                </a:ext>
              </a:extLst>
            </p:cNvPr>
            <p:cNvSpPr/>
            <p:nvPr/>
          </p:nvSpPr>
          <p:spPr>
            <a:xfrm>
              <a:off x="1483359" y="5339219"/>
              <a:ext cx="546101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81EF201B-258D-423C-9B44-28076B3EE6D8}"/>
              </a:ext>
            </a:extLst>
          </p:cNvPr>
          <p:cNvGrpSpPr/>
          <p:nvPr/>
        </p:nvGrpSpPr>
        <p:grpSpPr>
          <a:xfrm>
            <a:off x="3995420" y="5676931"/>
            <a:ext cx="1960880" cy="254000"/>
            <a:chOff x="1442720" y="5204378"/>
            <a:chExt cx="1960880" cy="254000"/>
          </a:xfrm>
        </p:grpSpPr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3CB70858-7D6A-40FB-9EE9-A732D69DAECB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4CE26D93-EEBA-49D9-98A0-83ECD7834DA0}"/>
                </a:ext>
              </a:extLst>
            </p:cNvPr>
            <p:cNvSpPr/>
            <p:nvPr/>
          </p:nvSpPr>
          <p:spPr>
            <a:xfrm>
              <a:off x="1483360" y="5217808"/>
              <a:ext cx="147066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016A0CB5-9797-4EE7-9BAC-896549BC5668}"/>
                </a:ext>
              </a:extLst>
            </p:cNvPr>
            <p:cNvSpPr/>
            <p:nvPr/>
          </p:nvSpPr>
          <p:spPr>
            <a:xfrm>
              <a:off x="1483360" y="5339219"/>
              <a:ext cx="927100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9B58E02-8823-4CF2-8CBB-74E02C9F7873}"/>
              </a:ext>
            </a:extLst>
          </p:cNvPr>
          <p:cNvGrpSpPr/>
          <p:nvPr/>
        </p:nvGrpSpPr>
        <p:grpSpPr>
          <a:xfrm>
            <a:off x="3993841" y="6181935"/>
            <a:ext cx="1960880" cy="254000"/>
            <a:chOff x="1442720" y="5204378"/>
            <a:chExt cx="1960880" cy="254000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3BF1FF22-DCF1-4566-9101-BD08461A9B9A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CF272D08-6324-4A6F-AF69-031ABFDA39B2}"/>
                </a:ext>
              </a:extLst>
            </p:cNvPr>
            <p:cNvSpPr/>
            <p:nvPr/>
          </p:nvSpPr>
          <p:spPr>
            <a:xfrm>
              <a:off x="1483360" y="5217808"/>
              <a:ext cx="121824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21C398E3-4E47-45ED-8BF0-D8E32A0644CC}"/>
                </a:ext>
              </a:extLst>
            </p:cNvPr>
            <p:cNvSpPr/>
            <p:nvPr/>
          </p:nvSpPr>
          <p:spPr>
            <a:xfrm>
              <a:off x="1483359" y="5339219"/>
              <a:ext cx="828984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251C8D6-B596-4D1B-9F9E-19C42325C0E6}"/>
              </a:ext>
            </a:extLst>
          </p:cNvPr>
          <p:cNvSpPr/>
          <p:nvPr/>
        </p:nvSpPr>
        <p:spPr>
          <a:xfrm>
            <a:off x="6583682" y="5069840"/>
            <a:ext cx="215392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8E374B9B-3440-493B-88EE-F879E45A8181}"/>
              </a:ext>
            </a:extLst>
          </p:cNvPr>
          <p:cNvGrpSpPr/>
          <p:nvPr/>
        </p:nvGrpSpPr>
        <p:grpSpPr>
          <a:xfrm>
            <a:off x="6675122" y="5204378"/>
            <a:ext cx="1960880" cy="254000"/>
            <a:chOff x="1442720" y="5204378"/>
            <a:chExt cx="1960880" cy="254000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4B685FED-A884-4AD7-9B77-27F19A43380D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6AEA780F-D6FB-4EF2-A5D7-5DABAA6FC1DF}"/>
                </a:ext>
              </a:extLst>
            </p:cNvPr>
            <p:cNvSpPr/>
            <p:nvPr/>
          </p:nvSpPr>
          <p:spPr>
            <a:xfrm>
              <a:off x="1483360" y="5217808"/>
              <a:ext cx="1287778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A48DD640-DDFC-4BB4-9FD1-D73F83EF59E7}"/>
                </a:ext>
              </a:extLst>
            </p:cNvPr>
            <p:cNvSpPr/>
            <p:nvPr/>
          </p:nvSpPr>
          <p:spPr>
            <a:xfrm>
              <a:off x="1483359" y="5339219"/>
              <a:ext cx="610561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A5539E76-1CBF-4858-891C-3C39331EC279}"/>
              </a:ext>
            </a:extLst>
          </p:cNvPr>
          <p:cNvGrpSpPr/>
          <p:nvPr/>
        </p:nvGrpSpPr>
        <p:grpSpPr>
          <a:xfrm>
            <a:off x="6675122" y="5676931"/>
            <a:ext cx="1960880" cy="254000"/>
            <a:chOff x="1442720" y="5204378"/>
            <a:chExt cx="1960880" cy="254000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0F551CDE-1170-43B6-B263-235886DA43E3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8839B6F4-91EB-497B-A787-337068D58C36}"/>
                </a:ext>
              </a:extLst>
            </p:cNvPr>
            <p:cNvSpPr/>
            <p:nvPr/>
          </p:nvSpPr>
          <p:spPr>
            <a:xfrm>
              <a:off x="1483360" y="5217808"/>
              <a:ext cx="883283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065E6AD6-DC37-4F1B-99B0-D930307C9289}"/>
                </a:ext>
              </a:extLst>
            </p:cNvPr>
            <p:cNvSpPr/>
            <p:nvPr/>
          </p:nvSpPr>
          <p:spPr>
            <a:xfrm>
              <a:off x="1483360" y="5339219"/>
              <a:ext cx="368933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21C89AF5-9749-4924-87B6-524220F2A8FE}"/>
              </a:ext>
            </a:extLst>
          </p:cNvPr>
          <p:cNvGrpSpPr/>
          <p:nvPr/>
        </p:nvGrpSpPr>
        <p:grpSpPr>
          <a:xfrm>
            <a:off x="6673543" y="6181935"/>
            <a:ext cx="1960880" cy="254000"/>
            <a:chOff x="1442720" y="5204378"/>
            <a:chExt cx="1960880" cy="254000"/>
          </a:xfrm>
        </p:grpSpPr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0EFA8A20-03B2-4CC1-B531-4327C09B35E5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D9AFECCE-E6F7-415B-A12F-0AAED22D7FCE}"/>
                </a:ext>
              </a:extLst>
            </p:cNvPr>
            <p:cNvSpPr/>
            <p:nvPr/>
          </p:nvSpPr>
          <p:spPr>
            <a:xfrm>
              <a:off x="1483359" y="5217808"/>
              <a:ext cx="1289357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1F12EC44-C06F-49F2-B676-DC302227430C}"/>
                </a:ext>
              </a:extLst>
            </p:cNvPr>
            <p:cNvSpPr/>
            <p:nvPr/>
          </p:nvSpPr>
          <p:spPr>
            <a:xfrm>
              <a:off x="1483359" y="5339219"/>
              <a:ext cx="679757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2" name="Rectángulo 51">
            <a:extLst>
              <a:ext uri="{FF2B5EF4-FFF2-40B4-BE49-F238E27FC236}">
                <a16:creationId xmlns:a16="http://schemas.microsoft.com/office/drawing/2014/main" id="{A8561066-131B-4EC1-B4AB-EFA3B6CC0D11}"/>
              </a:ext>
            </a:extLst>
          </p:cNvPr>
          <p:cNvSpPr/>
          <p:nvPr/>
        </p:nvSpPr>
        <p:spPr>
          <a:xfrm>
            <a:off x="9263381" y="5069840"/>
            <a:ext cx="215392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BD7DB250-B801-4D59-B626-6753DC82A3AD}"/>
              </a:ext>
            </a:extLst>
          </p:cNvPr>
          <p:cNvGrpSpPr/>
          <p:nvPr/>
        </p:nvGrpSpPr>
        <p:grpSpPr>
          <a:xfrm>
            <a:off x="9354821" y="5204378"/>
            <a:ext cx="1960880" cy="254000"/>
            <a:chOff x="1442720" y="5204378"/>
            <a:chExt cx="1960880" cy="254000"/>
          </a:xfrm>
        </p:grpSpPr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4906AEAD-DAB7-4A52-AAA7-A7E1E26B32A9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11C5B55D-4402-425C-A4A0-678FF633775A}"/>
                </a:ext>
              </a:extLst>
            </p:cNvPr>
            <p:cNvSpPr/>
            <p:nvPr/>
          </p:nvSpPr>
          <p:spPr>
            <a:xfrm>
              <a:off x="1483359" y="5217808"/>
              <a:ext cx="1643379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166393B1-8739-403C-87C9-E685AA1C19F4}"/>
                </a:ext>
              </a:extLst>
            </p:cNvPr>
            <p:cNvSpPr/>
            <p:nvPr/>
          </p:nvSpPr>
          <p:spPr>
            <a:xfrm>
              <a:off x="1483359" y="5339219"/>
              <a:ext cx="1506219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B16FB258-7617-4310-BD9F-2AB2D2572D2A}"/>
              </a:ext>
            </a:extLst>
          </p:cNvPr>
          <p:cNvGrpSpPr/>
          <p:nvPr/>
        </p:nvGrpSpPr>
        <p:grpSpPr>
          <a:xfrm>
            <a:off x="9354821" y="5676931"/>
            <a:ext cx="1960880" cy="254000"/>
            <a:chOff x="1442720" y="5204378"/>
            <a:chExt cx="1960880" cy="254000"/>
          </a:xfrm>
        </p:grpSpPr>
        <p:sp>
          <p:nvSpPr>
            <p:cNvPr id="58" name="Rectángulo: esquinas redondeadas 57">
              <a:extLst>
                <a:ext uri="{FF2B5EF4-FFF2-40B4-BE49-F238E27FC236}">
                  <a16:creationId xmlns:a16="http://schemas.microsoft.com/office/drawing/2014/main" id="{EE488E88-837F-4253-812F-EA6DA4D0D3D8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06FB2F52-39A2-426C-A4F7-6669F9CE8E3B}"/>
                </a:ext>
              </a:extLst>
            </p:cNvPr>
            <p:cNvSpPr/>
            <p:nvPr/>
          </p:nvSpPr>
          <p:spPr>
            <a:xfrm>
              <a:off x="1483359" y="5217808"/>
              <a:ext cx="1463039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13262132-2CAF-4703-915E-A72A576CFFC9}"/>
                </a:ext>
              </a:extLst>
            </p:cNvPr>
            <p:cNvSpPr/>
            <p:nvPr/>
          </p:nvSpPr>
          <p:spPr>
            <a:xfrm>
              <a:off x="1483359" y="5339219"/>
              <a:ext cx="985519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4FECE79-FA23-421A-9EB0-5B18C946FE66}"/>
              </a:ext>
            </a:extLst>
          </p:cNvPr>
          <p:cNvGrpSpPr/>
          <p:nvPr/>
        </p:nvGrpSpPr>
        <p:grpSpPr>
          <a:xfrm>
            <a:off x="9353242" y="6181935"/>
            <a:ext cx="1960880" cy="254000"/>
            <a:chOff x="1442720" y="5204378"/>
            <a:chExt cx="1960880" cy="254000"/>
          </a:xfrm>
        </p:grpSpPr>
        <p:sp>
          <p:nvSpPr>
            <p:cNvPr id="62" name="Rectángulo: esquinas redondeadas 61">
              <a:extLst>
                <a:ext uri="{FF2B5EF4-FFF2-40B4-BE49-F238E27FC236}">
                  <a16:creationId xmlns:a16="http://schemas.microsoft.com/office/drawing/2014/main" id="{07926844-8F33-454B-81F5-D35531AC76D7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3" name="Rectángulo: esquinas redondeadas 62">
              <a:extLst>
                <a:ext uri="{FF2B5EF4-FFF2-40B4-BE49-F238E27FC236}">
                  <a16:creationId xmlns:a16="http://schemas.microsoft.com/office/drawing/2014/main" id="{D4050828-CF4D-4134-8498-1104DC73F231}"/>
                </a:ext>
              </a:extLst>
            </p:cNvPr>
            <p:cNvSpPr/>
            <p:nvPr/>
          </p:nvSpPr>
          <p:spPr>
            <a:xfrm>
              <a:off x="1483359" y="5217808"/>
              <a:ext cx="1557963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5D5E647C-8D72-4DCE-B52B-B98CC21ABB96}"/>
                </a:ext>
              </a:extLst>
            </p:cNvPr>
            <p:cNvSpPr/>
            <p:nvPr/>
          </p:nvSpPr>
          <p:spPr>
            <a:xfrm>
              <a:off x="1483359" y="5339219"/>
              <a:ext cx="1013133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28</a:t>
            </a:fld>
            <a:endParaRPr lang="es-ES" dirty="0"/>
          </a:p>
        </p:txBody>
      </p:sp>
      <p:pic>
        <p:nvPicPr>
          <p:cNvPr id="65" name="Picture 6" descr="Resultado de imagen de materialize css">
            <a:extLst>
              <a:ext uri="{FF2B5EF4-FFF2-40B4-BE49-F238E27FC236}">
                <a16:creationId xmlns:a16="http://schemas.microsoft.com/office/drawing/2014/main" id="{9723EAAC-D5C3-4C17-8449-E3B62F1A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83" y="6034596"/>
            <a:ext cx="564359" cy="56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27130751-ECD7-4436-8B54-35714452AF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51" t="9354" r="4651" b="-52"/>
          <a:stretch/>
        </p:blipFill>
        <p:spPr>
          <a:xfrm>
            <a:off x="4077150" y="2410817"/>
            <a:ext cx="1929500" cy="2572667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7FCB2083-171B-4A84-86B4-647D0A56ED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69" t="949" r="11193" b="15114"/>
          <a:stretch/>
        </p:blipFill>
        <p:spPr>
          <a:xfrm>
            <a:off x="1462516" y="2426854"/>
            <a:ext cx="1917703" cy="2556937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603346B2-F5F3-4806-8A51-772747FD73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75" b="9486"/>
          <a:stretch/>
        </p:blipFill>
        <p:spPr>
          <a:xfrm>
            <a:off x="6804618" y="2426854"/>
            <a:ext cx="1724210" cy="2607206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DDFA3131-2FB8-44B8-B736-366E1A49833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8154" t="10144" r="8154" b="6164"/>
          <a:stretch/>
        </p:blipFill>
        <p:spPr>
          <a:xfrm>
            <a:off x="9442263" y="2428323"/>
            <a:ext cx="1929501" cy="25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40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composition</a:t>
            </a:r>
            <a:endParaRPr lang="es-ES" dirty="0"/>
          </a:p>
        </p:txBody>
      </p:sp>
      <p:graphicFrame>
        <p:nvGraphicFramePr>
          <p:cNvPr id="12" name="Marcador de contenido 4">
            <a:extLst>
              <a:ext uri="{FF2B5EF4-FFF2-40B4-BE49-F238E27FC236}">
                <a16:creationId xmlns:a16="http://schemas.microsoft.com/office/drawing/2014/main" id="{443E6068-6A52-4DC9-81FD-5853B748A2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502857"/>
              </p:ext>
            </p:extLst>
          </p:nvPr>
        </p:nvGraphicFramePr>
        <p:xfrm>
          <a:off x="1051034" y="1227963"/>
          <a:ext cx="10668000" cy="994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349122210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092930544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1800943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1473894117"/>
                    </a:ext>
                  </a:extLst>
                </a:gridCol>
              </a:tblGrid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Iván Pérez Piñero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Antonio Arenas </a:t>
                      </a:r>
                      <a:r>
                        <a:rPr lang="es-ES" dirty="0" err="1"/>
                        <a:t>Arenas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Miguel Santos Batista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Pablo Pazo Jiménez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70181"/>
                  </a:ext>
                </a:extLst>
              </a:tr>
              <a:tr h="497317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Backend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Frontend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Full-</a:t>
                      </a:r>
                      <a:r>
                        <a:rPr lang="es-ES" dirty="0" err="1"/>
                        <a:t>stack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Backend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developer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65769"/>
                  </a:ext>
                </a:extLst>
              </a:tr>
            </a:tbl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5EED79FD-1067-40A7-98B3-052A313162BA}"/>
              </a:ext>
            </a:extLst>
          </p:cNvPr>
          <p:cNvSpPr/>
          <p:nvPr/>
        </p:nvSpPr>
        <p:spPr>
          <a:xfrm>
            <a:off x="1351280" y="5069840"/>
            <a:ext cx="215392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8A2CC4C-38D5-40F0-8454-BD595F2CD3A4}"/>
              </a:ext>
            </a:extLst>
          </p:cNvPr>
          <p:cNvGrpSpPr/>
          <p:nvPr/>
        </p:nvGrpSpPr>
        <p:grpSpPr>
          <a:xfrm>
            <a:off x="1442720" y="5204378"/>
            <a:ext cx="1960880" cy="254000"/>
            <a:chOff x="1442720" y="5204378"/>
            <a:chExt cx="1960880" cy="2540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422AF68A-82AA-4121-B29A-5AB8F5805283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B8348526-1321-453C-97FD-7EB650B7D0E3}"/>
                </a:ext>
              </a:extLst>
            </p:cNvPr>
            <p:cNvSpPr/>
            <p:nvPr/>
          </p:nvSpPr>
          <p:spPr>
            <a:xfrm>
              <a:off x="1483360" y="5217808"/>
              <a:ext cx="75184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B985C95D-E7C0-42D7-A6B2-FCB0A7C556DF}"/>
                </a:ext>
              </a:extLst>
            </p:cNvPr>
            <p:cNvSpPr/>
            <p:nvPr/>
          </p:nvSpPr>
          <p:spPr>
            <a:xfrm>
              <a:off x="1483360" y="5339219"/>
              <a:ext cx="802640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7" name="Picture 2" descr="Resultado de imagen de django python">
            <a:extLst>
              <a:ext uri="{FF2B5EF4-FFF2-40B4-BE49-F238E27FC236}">
                <a16:creationId xmlns:a16="http://schemas.microsoft.com/office/drawing/2014/main" id="{FDDE9A3C-F6EF-427D-AA69-3912CEF95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71" y="5146467"/>
            <a:ext cx="554509" cy="31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postgre">
            <a:extLst>
              <a:ext uri="{FF2B5EF4-FFF2-40B4-BE49-F238E27FC236}">
                <a16:creationId xmlns:a16="http://schemas.microsoft.com/office/drawing/2014/main" id="{FB174198-ABDA-4F59-9F42-B9912F3E5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5" y="5598801"/>
            <a:ext cx="445935" cy="41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DABD1B53-FDFF-4FAF-A2C4-AB2E91538879}"/>
              </a:ext>
            </a:extLst>
          </p:cNvPr>
          <p:cNvGrpSpPr/>
          <p:nvPr/>
        </p:nvGrpSpPr>
        <p:grpSpPr>
          <a:xfrm>
            <a:off x="1442720" y="5676931"/>
            <a:ext cx="1960880" cy="254000"/>
            <a:chOff x="1442720" y="5204378"/>
            <a:chExt cx="1960880" cy="254000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BE0B9A7E-A1E4-45E8-A300-7C8EF09E46E5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EB4BD7DF-A07C-4E81-99DA-2ADD74067951}"/>
                </a:ext>
              </a:extLst>
            </p:cNvPr>
            <p:cNvSpPr/>
            <p:nvPr/>
          </p:nvSpPr>
          <p:spPr>
            <a:xfrm>
              <a:off x="1483360" y="5217808"/>
              <a:ext cx="108966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FCEF677E-1D17-4305-BE06-5EA4D61EE95D}"/>
                </a:ext>
              </a:extLst>
            </p:cNvPr>
            <p:cNvSpPr/>
            <p:nvPr/>
          </p:nvSpPr>
          <p:spPr>
            <a:xfrm>
              <a:off x="1483360" y="5339219"/>
              <a:ext cx="1275080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9AB25D9-A553-4989-94D4-62902A62DF8C}"/>
              </a:ext>
            </a:extLst>
          </p:cNvPr>
          <p:cNvGrpSpPr/>
          <p:nvPr/>
        </p:nvGrpSpPr>
        <p:grpSpPr>
          <a:xfrm>
            <a:off x="1441141" y="6181935"/>
            <a:ext cx="1960880" cy="254000"/>
            <a:chOff x="1442720" y="5204378"/>
            <a:chExt cx="1960880" cy="254000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A8C2591E-D817-4C36-B0FC-E37AF1BBCDCA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6F4CF9F1-B683-4148-9921-BDA4DDC2F56D}"/>
                </a:ext>
              </a:extLst>
            </p:cNvPr>
            <p:cNvSpPr/>
            <p:nvPr/>
          </p:nvSpPr>
          <p:spPr>
            <a:xfrm>
              <a:off x="1483360" y="5217808"/>
              <a:ext cx="67976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336F24BA-A32D-4517-8A12-0C459B8E3C16}"/>
                </a:ext>
              </a:extLst>
            </p:cNvPr>
            <p:cNvSpPr/>
            <p:nvPr/>
          </p:nvSpPr>
          <p:spPr>
            <a:xfrm>
              <a:off x="1483360" y="5339219"/>
              <a:ext cx="188904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87913FE-B5DC-4653-8B3A-082C7A03AED2}"/>
              </a:ext>
            </a:extLst>
          </p:cNvPr>
          <p:cNvSpPr/>
          <p:nvPr/>
        </p:nvSpPr>
        <p:spPr>
          <a:xfrm>
            <a:off x="3903980" y="5069840"/>
            <a:ext cx="215392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EB18E66-6EC8-45AD-9C81-05741040E405}"/>
              </a:ext>
            </a:extLst>
          </p:cNvPr>
          <p:cNvGrpSpPr/>
          <p:nvPr/>
        </p:nvGrpSpPr>
        <p:grpSpPr>
          <a:xfrm>
            <a:off x="3995420" y="5204378"/>
            <a:ext cx="1960880" cy="254000"/>
            <a:chOff x="1442720" y="5204378"/>
            <a:chExt cx="1960880" cy="254000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F5C9021E-5A4F-4A56-95B1-CEC1B2D8A82E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D36B995C-0407-485C-9502-241C87B4060E}"/>
                </a:ext>
              </a:extLst>
            </p:cNvPr>
            <p:cNvSpPr/>
            <p:nvPr/>
          </p:nvSpPr>
          <p:spPr>
            <a:xfrm>
              <a:off x="1483360" y="5217808"/>
              <a:ext cx="1038862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6301912A-BE78-4478-A48E-62955A1FBE2D}"/>
                </a:ext>
              </a:extLst>
            </p:cNvPr>
            <p:cNvSpPr/>
            <p:nvPr/>
          </p:nvSpPr>
          <p:spPr>
            <a:xfrm>
              <a:off x="1483360" y="5339219"/>
              <a:ext cx="944880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A82AD60-DC7E-43A3-B813-030A84C55864}"/>
              </a:ext>
            </a:extLst>
          </p:cNvPr>
          <p:cNvGrpSpPr/>
          <p:nvPr/>
        </p:nvGrpSpPr>
        <p:grpSpPr>
          <a:xfrm>
            <a:off x="3995420" y="5676931"/>
            <a:ext cx="1960880" cy="254000"/>
            <a:chOff x="1442720" y="5204378"/>
            <a:chExt cx="1960880" cy="254000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DC04FF8A-FD6F-4DEA-AAF6-F5D4F06A17F8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94414227-FF3D-4443-80C5-46B62D22725A}"/>
                </a:ext>
              </a:extLst>
            </p:cNvPr>
            <p:cNvSpPr/>
            <p:nvPr/>
          </p:nvSpPr>
          <p:spPr>
            <a:xfrm>
              <a:off x="1483360" y="5217808"/>
              <a:ext cx="33782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EED2E024-3AF1-4161-AF6E-11FA695F5FBB}"/>
                </a:ext>
              </a:extLst>
            </p:cNvPr>
            <p:cNvSpPr/>
            <p:nvPr/>
          </p:nvSpPr>
          <p:spPr>
            <a:xfrm>
              <a:off x="1483360" y="5339219"/>
              <a:ext cx="246380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BD17BD4-216F-4236-9876-43292719368A}"/>
              </a:ext>
            </a:extLst>
          </p:cNvPr>
          <p:cNvGrpSpPr/>
          <p:nvPr/>
        </p:nvGrpSpPr>
        <p:grpSpPr>
          <a:xfrm>
            <a:off x="3993841" y="6181935"/>
            <a:ext cx="1960880" cy="254000"/>
            <a:chOff x="1442720" y="5204378"/>
            <a:chExt cx="1960880" cy="254000"/>
          </a:xfrm>
        </p:grpSpPr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6CC75939-2300-4478-8F72-101488C1C03C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10D833C4-49AF-4E94-9094-F5A888597DEC}"/>
                </a:ext>
              </a:extLst>
            </p:cNvPr>
            <p:cNvSpPr/>
            <p:nvPr/>
          </p:nvSpPr>
          <p:spPr>
            <a:xfrm>
              <a:off x="1483359" y="5217808"/>
              <a:ext cx="150272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CDBABEA7-F764-4EF1-8D36-9510B4979D86}"/>
                </a:ext>
              </a:extLst>
            </p:cNvPr>
            <p:cNvSpPr/>
            <p:nvPr/>
          </p:nvSpPr>
          <p:spPr>
            <a:xfrm>
              <a:off x="1483359" y="5339219"/>
              <a:ext cx="1407777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EA0A652-78B5-42C9-9FC2-BD9CA906537A}"/>
              </a:ext>
            </a:extLst>
          </p:cNvPr>
          <p:cNvSpPr/>
          <p:nvPr/>
        </p:nvSpPr>
        <p:spPr>
          <a:xfrm>
            <a:off x="6583682" y="5069840"/>
            <a:ext cx="215392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0135C43-8B7C-439F-9C45-520B10D41CD5}"/>
              </a:ext>
            </a:extLst>
          </p:cNvPr>
          <p:cNvGrpSpPr/>
          <p:nvPr/>
        </p:nvGrpSpPr>
        <p:grpSpPr>
          <a:xfrm>
            <a:off x="6675122" y="5204378"/>
            <a:ext cx="1960880" cy="254000"/>
            <a:chOff x="1442720" y="5204378"/>
            <a:chExt cx="1960880" cy="254000"/>
          </a:xfrm>
        </p:grpSpPr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1BDC2340-9C14-4609-A768-D3BF9CAC637C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66F7117D-B39E-4820-9792-78A4AB2D01C2}"/>
                </a:ext>
              </a:extLst>
            </p:cNvPr>
            <p:cNvSpPr/>
            <p:nvPr/>
          </p:nvSpPr>
          <p:spPr>
            <a:xfrm>
              <a:off x="1483360" y="5217808"/>
              <a:ext cx="1356358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B2BD3BE0-50B2-4780-AF81-2144F0AC03C5}"/>
                </a:ext>
              </a:extLst>
            </p:cNvPr>
            <p:cNvSpPr/>
            <p:nvPr/>
          </p:nvSpPr>
          <p:spPr>
            <a:xfrm>
              <a:off x="1483360" y="5339219"/>
              <a:ext cx="1201418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AB6E66DB-9731-44DF-8EE6-21B4BBB760E9}"/>
              </a:ext>
            </a:extLst>
          </p:cNvPr>
          <p:cNvGrpSpPr/>
          <p:nvPr/>
        </p:nvGrpSpPr>
        <p:grpSpPr>
          <a:xfrm>
            <a:off x="6675122" y="5676931"/>
            <a:ext cx="1960880" cy="254000"/>
            <a:chOff x="1442720" y="5204378"/>
            <a:chExt cx="1960880" cy="254000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0FED7FC6-8809-4B7A-A31A-9E8D6DA5D674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9D373119-0BB5-4C4D-87D5-2CECB5635251}"/>
                </a:ext>
              </a:extLst>
            </p:cNvPr>
            <p:cNvSpPr/>
            <p:nvPr/>
          </p:nvSpPr>
          <p:spPr>
            <a:xfrm>
              <a:off x="1483359" y="5217808"/>
              <a:ext cx="1455418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9B55128A-44C4-4913-B044-F8DA9E1D3AC8}"/>
                </a:ext>
              </a:extLst>
            </p:cNvPr>
            <p:cNvSpPr/>
            <p:nvPr/>
          </p:nvSpPr>
          <p:spPr>
            <a:xfrm>
              <a:off x="1483360" y="5339219"/>
              <a:ext cx="972818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7C9BED0F-1C59-4ADC-8C22-5DAB580B8BCF}"/>
              </a:ext>
            </a:extLst>
          </p:cNvPr>
          <p:cNvGrpSpPr/>
          <p:nvPr/>
        </p:nvGrpSpPr>
        <p:grpSpPr>
          <a:xfrm>
            <a:off x="6673543" y="6181935"/>
            <a:ext cx="1960880" cy="254000"/>
            <a:chOff x="1442720" y="5204378"/>
            <a:chExt cx="1960880" cy="254000"/>
          </a:xfrm>
        </p:grpSpPr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1E38C51A-68DF-426A-91A7-5505A5B8768F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385C6A6F-2C41-4181-90B0-4088263BC3AB}"/>
                </a:ext>
              </a:extLst>
            </p:cNvPr>
            <p:cNvSpPr/>
            <p:nvPr/>
          </p:nvSpPr>
          <p:spPr>
            <a:xfrm>
              <a:off x="1483359" y="5217808"/>
              <a:ext cx="1456997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8E985C38-EEFB-4549-8E0A-1F8EEEB2F7BD}"/>
                </a:ext>
              </a:extLst>
            </p:cNvPr>
            <p:cNvSpPr/>
            <p:nvPr/>
          </p:nvSpPr>
          <p:spPr>
            <a:xfrm>
              <a:off x="1483360" y="5339219"/>
              <a:ext cx="1040438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CA10EBA-9448-43EC-B89B-3C9CD651625F}"/>
              </a:ext>
            </a:extLst>
          </p:cNvPr>
          <p:cNvSpPr/>
          <p:nvPr/>
        </p:nvSpPr>
        <p:spPr>
          <a:xfrm>
            <a:off x="9263381" y="5069840"/>
            <a:ext cx="2153920" cy="1651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4E7D15EC-BCC8-4247-8E74-D7D835E36857}"/>
              </a:ext>
            </a:extLst>
          </p:cNvPr>
          <p:cNvGrpSpPr/>
          <p:nvPr/>
        </p:nvGrpSpPr>
        <p:grpSpPr>
          <a:xfrm>
            <a:off x="9354821" y="5204378"/>
            <a:ext cx="1960880" cy="254000"/>
            <a:chOff x="1442720" y="5204378"/>
            <a:chExt cx="1960880" cy="254000"/>
          </a:xfrm>
        </p:grpSpPr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F80E160B-E772-41F8-BF81-277C84978CBE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: esquinas redondeadas 56">
              <a:extLst>
                <a:ext uri="{FF2B5EF4-FFF2-40B4-BE49-F238E27FC236}">
                  <a16:creationId xmlns:a16="http://schemas.microsoft.com/office/drawing/2014/main" id="{F35FBFCD-5B8A-4109-951A-4205E7CBFF67}"/>
                </a:ext>
              </a:extLst>
            </p:cNvPr>
            <p:cNvSpPr/>
            <p:nvPr/>
          </p:nvSpPr>
          <p:spPr>
            <a:xfrm>
              <a:off x="1483359" y="5217808"/>
              <a:ext cx="810260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8" name="Rectángulo: esquinas redondeadas 57">
              <a:extLst>
                <a:ext uri="{FF2B5EF4-FFF2-40B4-BE49-F238E27FC236}">
                  <a16:creationId xmlns:a16="http://schemas.microsoft.com/office/drawing/2014/main" id="{62E48D51-A5B2-4D22-86C1-633C2D9DFB1E}"/>
                </a:ext>
              </a:extLst>
            </p:cNvPr>
            <p:cNvSpPr/>
            <p:nvPr/>
          </p:nvSpPr>
          <p:spPr>
            <a:xfrm>
              <a:off x="1483359" y="5339219"/>
              <a:ext cx="518159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96535A3B-75A2-44E9-B993-FDD2763CF7D3}"/>
              </a:ext>
            </a:extLst>
          </p:cNvPr>
          <p:cNvGrpSpPr/>
          <p:nvPr/>
        </p:nvGrpSpPr>
        <p:grpSpPr>
          <a:xfrm>
            <a:off x="9354821" y="5676931"/>
            <a:ext cx="1960880" cy="254000"/>
            <a:chOff x="1442720" y="5204378"/>
            <a:chExt cx="1960880" cy="254000"/>
          </a:xfrm>
        </p:grpSpPr>
        <p:sp>
          <p:nvSpPr>
            <p:cNvPr id="60" name="Rectángulo: esquinas redondeadas 59">
              <a:extLst>
                <a:ext uri="{FF2B5EF4-FFF2-40B4-BE49-F238E27FC236}">
                  <a16:creationId xmlns:a16="http://schemas.microsoft.com/office/drawing/2014/main" id="{FAA83CFB-4BBB-486C-AE22-C5A6E97B6A8E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: esquinas redondeadas 60">
              <a:extLst>
                <a:ext uri="{FF2B5EF4-FFF2-40B4-BE49-F238E27FC236}">
                  <a16:creationId xmlns:a16="http://schemas.microsoft.com/office/drawing/2014/main" id="{6CBD9DEB-88D7-48B4-B76E-EDE54878533B}"/>
                </a:ext>
              </a:extLst>
            </p:cNvPr>
            <p:cNvSpPr/>
            <p:nvPr/>
          </p:nvSpPr>
          <p:spPr>
            <a:xfrm>
              <a:off x="1483359" y="5217808"/>
              <a:ext cx="1010919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2" name="Rectángulo: esquinas redondeadas 61">
              <a:extLst>
                <a:ext uri="{FF2B5EF4-FFF2-40B4-BE49-F238E27FC236}">
                  <a16:creationId xmlns:a16="http://schemas.microsoft.com/office/drawing/2014/main" id="{85955AA7-F475-4953-86E1-DF9F7BD0954D}"/>
                </a:ext>
              </a:extLst>
            </p:cNvPr>
            <p:cNvSpPr/>
            <p:nvPr/>
          </p:nvSpPr>
          <p:spPr>
            <a:xfrm>
              <a:off x="1483359" y="5339219"/>
              <a:ext cx="924559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E251586-96DB-4601-A356-2E78F3596A17}"/>
              </a:ext>
            </a:extLst>
          </p:cNvPr>
          <p:cNvGrpSpPr/>
          <p:nvPr/>
        </p:nvGrpSpPr>
        <p:grpSpPr>
          <a:xfrm>
            <a:off x="9353242" y="6181935"/>
            <a:ext cx="1960880" cy="254000"/>
            <a:chOff x="1442720" y="5204378"/>
            <a:chExt cx="1960880" cy="254000"/>
          </a:xfrm>
        </p:grpSpPr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CE768F82-B32F-4FC2-BF99-F1F35828A0A9}"/>
                </a:ext>
              </a:extLst>
            </p:cNvPr>
            <p:cNvSpPr/>
            <p:nvPr/>
          </p:nvSpPr>
          <p:spPr>
            <a:xfrm>
              <a:off x="1442720" y="5204378"/>
              <a:ext cx="1960880" cy="25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" name="Rectángulo: esquinas redondeadas 64">
              <a:extLst>
                <a:ext uri="{FF2B5EF4-FFF2-40B4-BE49-F238E27FC236}">
                  <a16:creationId xmlns:a16="http://schemas.microsoft.com/office/drawing/2014/main" id="{9358557E-F143-41D1-BC50-F05A8197E2BB}"/>
                </a:ext>
              </a:extLst>
            </p:cNvPr>
            <p:cNvSpPr/>
            <p:nvPr/>
          </p:nvSpPr>
          <p:spPr>
            <a:xfrm>
              <a:off x="1483360" y="5217808"/>
              <a:ext cx="555298" cy="1217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6" name="Rectángulo: esquinas redondeadas 65">
              <a:extLst>
                <a:ext uri="{FF2B5EF4-FFF2-40B4-BE49-F238E27FC236}">
                  <a16:creationId xmlns:a16="http://schemas.microsoft.com/office/drawing/2014/main" id="{CEA1FE6D-7624-46FE-83DE-187A4B6F80FA}"/>
                </a:ext>
              </a:extLst>
            </p:cNvPr>
            <p:cNvSpPr/>
            <p:nvPr/>
          </p:nvSpPr>
          <p:spPr>
            <a:xfrm>
              <a:off x="1483360" y="5339219"/>
              <a:ext cx="339398" cy="1096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29</a:t>
            </a:fld>
            <a:endParaRPr lang="es-ES" dirty="0"/>
          </a:p>
        </p:txBody>
      </p:sp>
      <p:pic>
        <p:nvPicPr>
          <p:cNvPr id="67" name="Picture 6" descr="Resultado de imagen de materialize css">
            <a:extLst>
              <a:ext uri="{FF2B5EF4-FFF2-40B4-BE49-F238E27FC236}">
                <a16:creationId xmlns:a16="http://schemas.microsoft.com/office/drawing/2014/main" id="{3A2B6592-3112-48BD-82D9-7E58E505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83" y="6034596"/>
            <a:ext cx="564359" cy="56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E915AF-CED8-4486-B721-81592AA3B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899" y="2217537"/>
            <a:ext cx="1912360" cy="25498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7E4AFF-8B97-442C-A061-1898F87CA5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0" t="13882" r="6790" b="-302"/>
          <a:stretch/>
        </p:blipFill>
        <p:spPr>
          <a:xfrm>
            <a:off x="6710033" y="2236027"/>
            <a:ext cx="1933529" cy="2578038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3BBD8355-77B3-4534-9067-A5FCB7D83A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70" r="10470"/>
          <a:stretch/>
        </p:blipFill>
        <p:spPr>
          <a:xfrm>
            <a:off x="9472152" y="2244101"/>
            <a:ext cx="1841970" cy="2586459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F80A53D5-4F77-4055-904F-A8E4C8967A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000" t="13175" r="10000" b="6825"/>
          <a:stretch/>
        </p:blipFill>
        <p:spPr>
          <a:xfrm>
            <a:off x="4124638" y="2236027"/>
            <a:ext cx="1900568" cy="253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44D817C-6DE1-4706-B9F5-025329CA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3</a:t>
            </a:fld>
            <a:endParaRPr lang="es-ES" sz="18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DC7F338-09B7-499B-9A38-6A491558C1BE}"/>
              </a:ext>
            </a:extLst>
          </p:cNvPr>
          <p:cNvSpPr txBox="1">
            <a:spLocks/>
          </p:cNvSpPr>
          <p:nvPr/>
        </p:nvSpPr>
        <p:spPr>
          <a:xfrm>
            <a:off x="1001261" y="2682934"/>
            <a:ext cx="10178322" cy="14921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 err="1"/>
              <a:t>For</a:t>
            </a:r>
            <a:r>
              <a:rPr lang="es-ES" sz="6000" dirty="0"/>
              <a:t> </a:t>
            </a:r>
            <a:r>
              <a:rPr lang="es-ES" sz="6000" dirty="0" err="1"/>
              <a:t>reference</a:t>
            </a:r>
            <a:endParaRPr lang="es-ES" sz="6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ECFAA8-36CD-425D-8CD8-1687CD19E347}"/>
              </a:ext>
            </a:extLst>
          </p:cNvPr>
          <p:cNvSpPr txBox="1"/>
          <p:nvPr/>
        </p:nvSpPr>
        <p:spPr>
          <a:xfrm>
            <a:off x="4278885" y="4521200"/>
            <a:ext cx="3623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Spain’s</a:t>
            </a:r>
            <a:r>
              <a:rPr lang="es-ES" sz="2400" dirty="0"/>
              <a:t> </a:t>
            </a:r>
            <a:r>
              <a:rPr lang="es-ES" sz="2400" dirty="0" err="1"/>
              <a:t>Justice</a:t>
            </a:r>
            <a:r>
              <a:rPr lang="es-ES" sz="2400" dirty="0"/>
              <a:t> </a:t>
            </a:r>
            <a:r>
              <a:rPr lang="es-ES" sz="2400" dirty="0" err="1"/>
              <a:t>budget</a:t>
            </a:r>
            <a:r>
              <a:rPr lang="es-ES" sz="2400" dirty="0"/>
              <a:t>, 2018:</a:t>
            </a:r>
          </a:p>
          <a:p>
            <a:pPr algn="ctr"/>
            <a:r>
              <a:rPr lang="es-ES" sz="4800" dirty="0"/>
              <a:t>€1780 </a:t>
            </a:r>
            <a:r>
              <a:rPr lang="es-ES" sz="4800" dirty="0" err="1"/>
              <a:t>million</a:t>
            </a:r>
            <a:endParaRPr lang="es-ES" sz="48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1BC26E2-098E-4B55-BE2D-080BBE52AD0F}"/>
              </a:ext>
            </a:extLst>
          </p:cNvPr>
          <p:cNvSpPr txBox="1">
            <a:spLocks/>
          </p:cNvSpPr>
          <p:nvPr/>
        </p:nvSpPr>
        <p:spPr>
          <a:xfrm>
            <a:off x="2043156" y="995773"/>
            <a:ext cx="8116844" cy="11899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dirty="0"/>
              <a:t>€1359 </a:t>
            </a:r>
            <a:r>
              <a:rPr lang="es-ES" sz="4800" dirty="0" err="1"/>
              <a:t>Million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3853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composition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30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AF5224-F265-43D8-92C8-B41E6BD2B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68" y="1012953"/>
            <a:ext cx="6500423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8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9A682BA-35F1-4DCD-89B4-C40720BAA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265311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4696028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50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3D65B-9A55-4D21-93D5-1A0A6648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Pilot</a:t>
            </a:r>
            <a:r>
              <a:rPr lang="es-ES" dirty="0"/>
              <a:t> </a:t>
            </a:r>
            <a:r>
              <a:rPr lang="es-ES" dirty="0" err="1"/>
              <a:t>study</a:t>
            </a:r>
            <a:endParaRPr lang="es-E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27A9B83-C459-473E-9D85-A62688534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921830"/>
              </p:ext>
            </p:extLst>
          </p:nvPr>
        </p:nvGraphicFramePr>
        <p:xfrm>
          <a:off x="1251678" y="163195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áfico 5" descr="Edificio">
            <a:extLst>
              <a:ext uri="{FF2B5EF4-FFF2-40B4-BE49-F238E27FC236}">
                <a16:creationId xmlns:a16="http://schemas.microsoft.com/office/drawing/2014/main" id="{5A8A23FA-3041-4090-A865-6E283027A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4065" y="1794859"/>
            <a:ext cx="914400" cy="914400"/>
          </a:xfrm>
          <a:prstGeom prst="rect">
            <a:avLst/>
          </a:prstGeom>
        </p:spPr>
      </p:pic>
      <p:pic>
        <p:nvPicPr>
          <p:cNvPr id="8" name="Gráfico 7" descr="Usuario">
            <a:extLst>
              <a:ext uri="{FF2B5EF4-FFF2-40B4-BE49-F238E27FC236}">
                <a16:creationId xmlns:a16="http://schemas.microsoft.com/office/drawing/2014/main" id="{295B71D1-0744-4536-BF0B-6A1AA5F56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344" y="1860550"/>
            <a:ext cx="914400" cy="9144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38384E-9CCC-4D9F-905F-D4424DBF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32</a:t>
            </a:fld>
            <a:endParaRPr lang="es-ES" sz="18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F99D488-AB32-436F-8831-B57EFC216B1B}"/>
              </a:ext>
            </a:extLst>
          </p:cNvPr>
          <p:cNvSpPr/>
          <p:nvPr/>
        </p:nvSpPr>
        <p:spPr>
          <a:xfrm>
            <a:off x="1251678" y="5226050"/>
            <a:ext cx="10178322" cy="114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b="1"/>
            </a:pPr>
            <a:r>
              <a:rPr lang="es-ES" sz="2000" dirty="0"/>
              <a:t>… </a:t>
            </a:r>
            <a:r>
              <a:rPr lang="es-ES" sz="2000" dirty="0" err="1"/>
              <a:t>Experience</a:t>
            </a:r>
            <a:r>
              <a:rPr lang="es-ES" sz="2000" dirty="0"/>
              <a:t> design </a:t>
            </a:r>
            <a:r>
              <a:rPr lang="es-ES" sz="2000" dirty="0" err="1"/>
              <a:t>testers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 err="1"/>
              <a:t>Anyone</a:t>
            </a:r>
            <a:r>
              <a:rPr lang="es-ES" sz="2000" dirty="0"/>
              <a:t> can </a:t>
            </a:r>
            <a:r>
              <a:rPr lang="es-ES" sz="2000" dirty="0" err="1"/>
              <a:t>join</a:t>
            </a:r>
            <a:r>
              <a:rPr lang="es-ES" sz="2000" dirty="0"/>
              <a:t>!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Around 50 members to be polled at street level</a:t>
            </a:r>
          </a:p>
        </p:txBody>
      </p:sp>
    </p:spTree>
    <p:extLst>
      <p:ext uri="{BB962C8B-B14F-4D97-AF65-F5344CB8AC3E}">
        <p14:creationId xmlns:p14="http://schemas.microsoft.com/office/powerpoint/2010/main" val="3963474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9A682BA-35F1-4DCD-89B4-C40720BAA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6138337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5170590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5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435E05D-C29D-45BA-887D-94B257315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832B8F-914B-4B26-975B-D7D8C3B9D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5790ACC-6AA7-45C3-86F9-D607BB2F8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7A9773D-1A27-44EE-B073-C41B018381D1}"/>
              </a:ext>
            </a:extLst>
          </p:cNvPr>
          <p:cNvSpPr txBox="1">
            <a:spLocks/>
          </p:cNvSpPr>
          <p:nvPr/>
        </p:nvSpPr>
        <p:spPr>
          <a:xfrm>
            <a:off x="1122444" y="311163"/>
            <a:ext cx="10274497" cy="1734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spc="800" dirty="0"/>
              <a:t>Competitor analysis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5330D13B-3B87-46AC-B6F5-7E13BC88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E3F604-4DE4-46C8-A8DF-DBF3C153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n-US" sz="1900" smtClean="0">
                <a:solidFill>
                  <a:schemeClr val="accent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2FBE066-0A87-4F64-BF15-2D8EFD337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15323"/>
              </p:ext>
            </p:extLst>
          </p:nvPr>
        </p:nvGraphicFramePr>
        <p:xfrm>
          <a:off x="1037550" y="1600697"/>
          <a:ext cx="10776078" cy="4259462"/>
        </p:xfrm>
        <a:graphic>
          <a:graphicData uri="http://schemas.openxmlformats.org/drawingml/2006/table">
            <a:tbl>
              <a:tblPr firstRow="1" bandRow="1"/>
              <a:tblGrid>
                <a:gridCol w="1258364">
                  <a:extLst>
                    <a:ext uri="{9D8B030D-6E8A-4147-A177-3AD203B41FA5}">
                      <a16:colId xmlns:a16="http://schemas.microsoft.com/office/drawing/2014/main" val="3796358532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2716873428"/>
                    </a:ext>
                  </a:extLst>
                </a:gridCol>
                <a:gridCol w="929137">
                  <a:extLst>
                    <a:ext uri="{9D8B030D-6E8A-4147-A177-3AD203B41FA5}">
                      <a16:colId xmlns:a16="http://schemas.microsoft.com/office/drawing/2014/main" val="1474740027"/>
                    </a:ext>
                  </a:extLst>
                </a:gridCol>
                <a:gridCol w="867541">
                  <a:extLst>
                    <a:ext uri="{9D8B030D-6E8A-4147-A177-3AD203B41FA5}">
                      <a16:colId xmlns:a16="http://schemas.microsoft.com/office/drawing/2014/main" val="1951279961"/>
                    </a:ext>
                  </a:extLst>
                </a:gridCol>
                <a:gridCol w="818687">
                  <a:extLst>
                    <a:ext uri="{9D8B030D-6E8A-4147-A177-3AD203B41FA5}">
                      <a16:colId xmlns:a16="http://schemas.microsoft.com/office/drawing/2014/main" val="1404038580"/>
                    </a:ext>
                  </a:extLst>
                </a:gridCol>
                <a:gridCol w="627525">
                  <a:extLst>
                    <a:ext uri="{9D8B030D-6E8A-4147-A177-3AD203B41FA5}">
                      <a16:colId xmlns:a16="http://schemas.microsoft.com/office/drawing/2014/main" val="1061833948"/>
                    </a:ext>
                  </a:extLst>
                </a:gridCol>
                <a:gridCol w="1458022">
                  <a:extLst>
                    <a:ext uri="{9D8B030D-6E8A-4147-A177-3AD203B41FA5}">
                      <a16:colId xmlns:a16="http://schemas.microsoft.com/office/drawing/2014/main" val="99217747"/>
                    </a:ext>
                  </a:extLst>
                </a:gridCol>
                <a:gridCol w="1020471">
                  <a:extLst>
                    <a:ext uri="{9D8B030D-6E8A-4147-A177-3AD203B41FA5}">
                      <a16:colId xmlns:a16="http://schemas.microsoft.com/office/drawing/2014/main" val="2813257557"/>
                    </a:ext>
                  </a:extLst>
                </a:gridCol>
                <a:gridCol w="1379435">
                  <a:extLst>
                    <a:ext uri="{9D8B030D-6E8A-4147-A177-3AD203B41FA5}">
                      <a16:colId xmlns:a16="http://schemas.microsoft.com/office/drawing/2014/main" val="2571470073"/>
                    </a:ext>
                  </a:extLst>
                </a:gridCol>
                <a:gridCol w="1487759">
                  <a:extLst>
                    <a:ext uri="{9D8B030D-6E8A-4147-A177-3AD203B41FA5}">
                      <a16:colId xmlns:a16="http://schemas.microsoft.com/office/drawing/2014/main" val="4128410158"/>
                    </a:ext>
                  </a:extLst>
                </a:gridCol>
              </a:tblGrid>
              <a:tr h="596519">
                <a:tc>
                  <a:txBody>
                    <a:bodyPr/>
                    <a:lstStyle/>
                    <a:p>
                      <a:pPr algn="ctr" rtl="0" fontAlgn="b"/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AIM Games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Linkedin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Infojobs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Stratos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Icaro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Primerempleo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Jobrapido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Trabajos.com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Ibereoempleos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473920"/>
                  </a:ext>
                </a:extLst>
              </a:tr>
              <a:tr h="340174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Forum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912499"/>
                  </a:ext>
                </a:extLst>
              </a:tr>
              <a:tr h="59651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Verify</a:t>
                      </a:r>
                      <a:r>
                        <a:rPr lang="es-ES" sz="1600" b="1" dirty="0">
                          <a:effectLst/>
                        </a:rPr>
                        <a:t> CV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01607"/>
                  </a:ext>
                </a:extLst>
              </a:tr>
              <a:tr h="59651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Share </a:t>
                      </a:r>
                      <a:r>
                        <a:rPr lang="es-ES" sz="1600" b="1" dirty="0" err="1">
                          <a:effectLst/>
                        </a:rPr>
                        <a:t>Resources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75233"/>
                  </a:ext>
                </a:extLst>
              </a:tr>
              <a:tr h="59651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Direct </a:t>
                      </a:r>
                      <a:r>
                        <a:rPr lang="es-ES" sz="1600" b="1" dirty="0" err="1">
                          <a:effectLst/>
                        </a:rPr>
                        <a:t>Messaging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499639"/>
                  </a:ext>
                </a:extLst>
              </a:tr>
              <a:tr h="340174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 err="1">
                          <a:effectLst/>
                        </a:rPr>
                        <a:t>Courses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6619"/>
                  </a:ext>
                </a:extLst>
              </a:tr>
              <a:tr h="59651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Company </a:t>
                      </a:r>
                      <a:r>
                        <a:rPr lang="es-ES" sz="1600" b="1" dirty="0" err="1">
                          <a:effectLst/>
                        </a:rPr>
                        <a:t>profiles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800" dirty="0">
                          <a:effectLst/>
                        </a:rPr>
                        <a:t>€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19589"/>
                  </a:ext>
                </a:extLst>
              </a:tr>
              <a:tr h="596519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Sector </a:t>
                      </a:r>
                      <a:r>
                        <a:rPr lang="es-ES" sz="1600" b="1" dirty="0" err="1">
                          <a:effectLst/>
                        </a:rPr>
                        <a:t>specific</a:t>
                      </a:r>
                      <a:endParaRPr lang="es-ES" sz="1600" b="1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s-E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✓</a:t>
                      </a:r>
                      <a:endParaRPr lang="es-ES" sz="1600" dirty="0">
                        <a:effectLst/>
                      </a:endParaRP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b="1" dirty="0">
                          <a:effectLst/>
                        </a:rPr>
                        <a:t>✓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600" dirty="0">
                          <a:effectLst/>
                        </a:rPr>
                        <a:t>❌</a:t>
                      </a:r>
                    </a:p>
                  </a:txBody>
                  <a:tcPr marL="14693" marR="14693" marT="9795" marB="9795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816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020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99A682BA-35F1-4DCD-89B4-C40720BAA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170334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616" y="5686212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7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B17DF-A8A9-48C4-9B3E-78E17118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GB" dirty="0"/>
              <a:t>Differentiation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822A85-67BB-449A-A5EA-B65D59C1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 smtClean="0"/>
              <a:pPr>
                <a:spcAft>
                  <a:spcPts val="600"/>
                </a:spcAft>
              </a:pPr>
              <a:t>36</a:t>
            </a:fld>
            <a:endParaRPr lang="es-ES" sz="1800" dirty="0"/>
          </a:p>
        </p:txBody>
      </p:sp>
      <p:graphicFrame>
        <p:nvGraphicFramePr>
          <p:cNvPr id="10" name="Marcador de contenido 2">
            <a:extLst>
              <a:ext uri="{FF2B5EF4-FFF2-40B4-BE49-F238E27FC236}">
                <a16:creationId xmlns:a16="http://schemas.microsoft.com/office/drawing/2014/main" id="{6F7CE670-C139-4A2F-92CE-8EC09EC38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087377"/>
              </p:ext>
            </p:extLst>
          </p:nvPr>
        </p:nvGraphicFramePr>
        <p:xfrm>
          <a:off x="1251678" y="2464895"/>
          <a:ext cx="10179050" cy="2663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85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8BCA6B-2CBD-4D70-98A9-867CBFC3E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EE8BCA6B-2CBD-4D70-98A9-867CBFC3E8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E3E88C-A259-4058-B576-EDE371F64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5EE3E88C-A259-4058-B576-EDE371F64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1A5B9B1-A5F0-498C-B122-E585F63646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01A5B9B1-A5F0-498C-B122-E585F63646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20C1D45-1303-4F93-8805-B3154915E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520C1D45-1303-4F93-8805-B3154915ED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F201C0-523E-4B35-A154-C75F296DA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5EF201C0-523E-4B35-A154-C75F296DA1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4770733-FC17-4F0F-9B42-2E3B2140F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F4770733-FC17-4F0F-9B42-2E3B2140F2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97B38F4-3E66-4F65-A75F-3839A0182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797B38F4-3E66-4F65-A75F-3839A0182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FC19DF6-A7A0-49C7-9CF9-4C6B2BBD6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0FC19DF6-A7A0-49C7-9CF9-4C6B2BBD61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BE6E4-53AA-4F5A-824C-34B67B31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Thank</a:t>
            </a:r>
            <a:r>
              <a:rPr lang="es-ES" dirty="0"/>
              <a:t> you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time!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3E6921-ACC8-4C5C-B1DD-499C65FC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37</a:t>
            </a:fld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14F7091-16AC-4505-B613-D5281776B03A}"/>
              </a:ext>
            </a:extLst>
          </p:cNvPr>
          <p:cNvSpPr/>
          <p:nvPr/>
        </p:nvSpPr>
        <p:spPr>
          <a:xfrm>
            <a:off x="6968358" y="1959528"/>
            <a:ext cx="49083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dk1"/>
                </a:solidFill>
              </a:rPr>
              <a:t>If I have seen further it is by standing on the shoulders of Giants</a:t>
            </a:r>
          </a:p>
          <a:p>
            <a:r>
              <a:rPr lang="en-US" sz="3600" i="1" dirty="0">
                <a:solidFill>
                  <a:schemeClr val="dk1"/>
                </a:solidFill>
              </a:rPr>
              <a:t>- Isaac Newton</a:t>
            </a:r>
            <a:endParaRPr lang="es-ES" sz="3600" i="1" dirty="0">
              <a:solidFill>
                <a:schemeClr val="dk1"/>
              </a:solidFill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A36C503F-D7EB-40B9-8502-1E5809911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559204"/>
            <a:ext cx="5526336" cy="31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8149811-FFED-4F74-B91A-CA76942533A7}"/>
              </a:ext>
            </a:extLst>
          </p:cNvPr>
          <p:cNvSpPr/>
          <p:nvPr/>
        </p:nvSpPr>
        <p:spPr>
          <a:xfrm>
            <a:off x="1251678" y="4668174"/>
            <a:ext cx="4908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dk1"/>
                </a:solidFill>
              </a:rPr>
              <a:t>Summer in Mara (</a:t>
            </a:r>
            <a:r>
              <a:rPr lang="en-US" i="1" dirty="0" err="1">
                <a:solidFill>
                  <a:schemeClr val="dk1"/>
                </a:solidFill>
              </a:rPr>
              <a:t>Chibig</a:t>
            </a:r>
            <a:r>
              <a:rPr lang="en-US" i="1" dirty="0">
                <a:solidFill>
                  <a:schemeClr val="dk1"/>
                </a:solidFill>
              </a:rPr>
              <a:t>, Valencia, 2019)</a:t>
            </a:r>
            <a:endParaRPr lang="es-ES" sz="3600" i="1" dirty="0">
              <a:solidFill>
                <a:schemeClr val="dk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BE3E922-DED0-4381-A1A0-1C29C41878F5}"/>
              </a:ext>
            </a:extLst>
          </p:cNvPr>
          <p:cNvSpPr/>
          <p:nvPr/>
        </p:nvSpPr>
        <p:spPr>
          <a:xfrm>
            <a:off x="1251678" y="5671414"/>
            <a:ext cx="9510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dk1"/>
                </a:solidFill>
              </a:rPr>
              <a:t>Any questions?</a:t>
            </a:r>
            <a:endParaRPr lang="es-ES"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9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44D817C-6DE1-4706-B9F5-025329CA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4</a:t>
            </a:fld>
            <a:endParaRPr lang="es-ES" sz="18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DC7F338-09B7-499B-9A38-6A491558C1BE}"/>
              </a:ext>
            </a:extLst>
          </p:cNvPr>
          <p:cNvSpPr txBox="1">
            <a:spLocks/>
          </p:cNvSpPr>
          <p:nvPr/>
        </p:nvSpPr>
        <p:spPr>
          <a:xfrm>
            <a:off x="1001261" y="528313"/>
            <a:ext cx="10178322" cy="14921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/>
              <a:t>450 </a:t>
            </a:r>
            <a:r>
              <a:rPr lang="es-ES" sz="6000" dirty="0" err="1"/>
              <a:t>incorporated</a:t>
            </a:r>
            <a:r>
              <a:rPr lang="es-ES" sz="6000" dirty="0"/>
              <a:t> </a:t>
            </a:r>
            <a:r>
              <a:rPr lang="es-ES" sz="6000" dirty="0" err="1"/>
              <a:t>studios</a:t>
            </a:r>
            <a:endParaRPr lang="es-ES" sz="6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ECFAA8-36CD-425D-8CD8-1687CD19E347}"/>
              </a:ext>
            </a:extLst>
          </p:cNvPr>
          <p:cNvSpPr txBox="1"/>
          <p:nvPr/>
        </p:nvSpPr>
        <p:spPr>
          <a:xfrm>
            <a:off x="3974266" y="2376739"/>
            <a:ext cx="4232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Spain</a:t>
            </a:r>
            <a:r>
              <a:rPr lang="es-ES" sz="2400" dirty="0"/>
              <a:t>, 2017 (AEVI </a:t>
            </a:r>
            <a:r>
              <a:rPr lang="es-ES" sz="2400" dirty="0" err="1"/>
              <a:t>Yearly</a:t>
            </a:r>
            <a:r>
              <a:rPr lang="es-ES" sz="2400" dirty="0"/>
              <a:t> </a:t>
            </a:r>
            <a:r>
              <a:rPr lang="es-ES" sz="2400" dirty="0" err="1"/>
              <a:t>Report</a:t>
            </a:r>
            <a:r>
              <a:rPr lang="es-ES" sz="2400" dirty="0"/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008CD6-1F0D-40B6-B687-4632A738BFE9}"/>
              </a:ext>
            </a:extLst>
          </p:cNvPr>
          <p:cNvSpPr txBox="1"/>
          <p:nvPr/>
        </p:nvSpPr>
        <p:spPr>
          <a:xfrm>
            <a:off x="3245890" y="3174378"/>
            <a:ext cx="5689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+620 </a:t>
            </a:r>
            <a:r>
              <a:rPr lang="es-ES" sz="2400" dirty="0" err="1"/>
              <a:t>unincorporated</a:t>
            </a:r>
            <a:r>
              <a:rPr lang="es-ES" sz="2400" dirty="0"/>
              <a:t> (</a:t>
            </a:r>
            <a:r>
              <a:rPr lang="es-ES" sz="2400" dirty="0" err="1"/>
              <a:t>estimate</a:t>
            </a:r>
            <a:r>
              <a:rPr lang="es-ES" sz="2400" dirty="0"/>
              <a:t>, </a:t>
            </a:r>
            <a:r>
              <a:rPr lang="es-ES" sz="2400" dirty="0" err="1"/>
              <a:t>Devuego</a:t>
            </a:r>
            <a:r>
              <a:rPr lang="es-ES" sz="2400" dirty="0"/>
              <a:t>) =</a:t>
            </a:r>
          </a:p>
          <a:p>
            <a:pPr algn="ctr"/>
            <a:r>
              <a:rPr lang="es-ES" sz="4000" dirty="0"/>
              <a:t>1070 </a:t>
            </a:r>
            <a:r>
              <a:rPr lang="es-ES" sz="4000" dirty="0" err="1"/>
              <a:t>national</a:t>
            </a:r>
            <a:r>
              <a:rPr lang="es-ES" sz="4000" dirty="0"/>
              <a:t> </a:t>
            </a:r>
            <a:r>
              <a:rPr lang="es-ES" sz="4000" dirty="0" err="1"/>
              <a:t>studios</a:t>
            </a:r>
            <a:endParaRPr lang="es-ES" sz="2800" dirty="0"/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236CD702-AF96-4C24-8D0D-4C9648C607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708300"/>
              </p:ext>
            </p:extLst>
          </p:nvPr>
        </p:nvGraphicFramePr>
        <p:xfrm>
          <a:off x="1674648" y="4240742"/>
          <a:ext cx="4064000" cy="2480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EFCAE03-17FE-4CA5-A711-D9F78AB73B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408065"/>
              </p:ext>
            </p:extLst>
          </p:nvPr>
        </p:nvGraphicFramePr>
        <p:xfrm>
          <a:off x="6578601" y="4251596"/>
          <a:ext cx="4064000" cy="2480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62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44D817C-6DE1-4706-B9F5-025329CA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5</a:t>
            </a:fld>
            <a:endParaRPr lang="es-ES" sz="18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DC7F338-09B7-499B-9A38-6A491558C1BE}"/>
              </a:ext>
            </a:extLst>
          </p:cNvPr>
          <p:cNvSpPr txBox="1">
            <a:spLocks/>
          </p:cNvSpPr>
          <p:nvPr/>
        </p:nvSpPr>
        <p:spPr>
          <a:xfrm>
            <a:off x="1001261" y="834508"/>
            <a:ext cx="10178322" cy="21017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/>
              <a:t>The </a:t>
            </a:r>
            <a:r>
              <a:rPr lang="es-ES" sz="6000" dirty="0" err="1"/>
              <a:t>problem</a:t>
            </a:r>
            <a:r>
              <a:rPr lang="es-ES" sz="6000" dirty="0"/>
              <a:t> </a:t>
            </a:r>
            <a:r>
              <a:rPr lang="es-ES" sz="6000" dirty="0" err="1"/>
              <a:t>for</a:t>
            </a:r>
            <a:r>
              <a:rPr lang="es-ES" sz="6000" dirty="0"/>
              <a:t> </a:t>
            </a:r>
            <a:r>
              <a:rPr lang="es-ES" sz="6000" dirty="0" err="1"/>
              <a:t>small</a:t>
            </a:r>
            <a:r>
              <a:rPr lang="es-ES" sz="6000" dirty="0"/>
              <a:t> </a:t>
            </a:r>
            <a:r>
              <a:rPr lang="es-ES" sz="6000" dirty="0" err="1"/>
              <a:t>studios</a:t>
            </a:r>
            <a:r>
              <a:rPr lang="es-ES" sz="6000" dirty="0"/>
              <a:t>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ECFAA8-36CD-425D-8CD8-1687CD19E347}"/>
              </a:ext>
            </a:extLst>
          </p:cNvPr>
          <p:cNvSpPr txBox="1"/>
          <p:nvPr/>
        </p:nvSpPr>
        <p:spPr>
          <a:xfrm>
            <a:off x="3125515" y="3429001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No easy access to assets and personnel</a:t>
            </a:r>
          </a:p>
        </p:txBody>
      </p:sp>
    </p:spTree>
    <p:extLst>
      <p:ext uri="{BB962C8B-B14F-4D97-AF65-F5344CB8AC3E}">
        <p14:creationId xmlns:p14="http://schemas.microsoft.com/office/powerpoint/2010/main" val="386050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44D817C-6DE1-4706-B9F5-025329CA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6</a:t>
            </a:fld>
            <a:endParaRPr lang="es-ES" sz="18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DC7F338-09B7-499B-9A38-6A491558C1BE}"/>
              </a:ext>
            </a:extLst>
          </p:cNvPr>
          <p:cNvSpPr txBox="1">
            <a:spLocks/>
          </p:cNvSpPr>
          <p:nvPr/>
        </p:nvSpPr>
        <p:spPr>
          <a:xfrm>
            <a:off x="1001261" y="834508"/>
            <a:ext cx="10178322" cy="149213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/>
              <a:t>A representative case</a:t>
            </a:r>
            <a:endParaRPr lang="es-ES" sz="6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D97F1F-9BAE-4499-B67E-D60813C1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382" y="2060575"/>
            <a:ext cx="3403600" cy="2552700"/>
          </a:xfrm>
          <a:prstGeom prst="rect">
            <a:avLst/>
          </a:prstGeom>
        </p:spPr>
      </p:pic>
      <p:pic>
        <p:nvPicPr>
          <p:cNvPr id="1026" name="Picture 2" descr="Resultado de imagen de damipolis">
            <a:extLst>
              <a:ext uri="{FF2B5EF4-FFF2-40B4-BE49-F238E27FC236}">
                <a16:creationId xmlns:a16="http://schemas.microsoft.com/office/drawing/2014/main" id="{E3853C5C-DDFA-455D-9D54-8D03BE7E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182" y="4697730"/>
            <a:ext cx="3840480" cy="216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kickstarter">
            <a:extLst>
              <a:ext uri="{FF2B5EF4-FFF2-40B4-BE49-F238E27FC236}">
                <a16:creationId xmlns:a16="http://schemas.microsoft.com/office/drawing/2014/main" id="{FC7EB861-8BE9-40D1-9F60-85AD95B8E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72" y="5691713"/>
            <a:ext cx="1076960" cy="102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tiesoft">
            <a:extLst>
              <a:ext uri="{FF2B5EF4-FFF2-40B4-BE49-F238E27FC236}">
                <a16:creationId xmlns:a16="http://schemas.microsoft.com/office/drawing/2014/main" id="{33183D08-D371-45BD-8707-DD6D30CAF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64" y="2400513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22EEC64F-F8F0-42F5-ACB3-4376887A1D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923467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41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69197-A69D-4F69-9546-7994B7096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8A378E-DA44-458C-9535-2990D9A0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370CC95A-F4E4-4383-A0B0-7487B4C9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94FB3-3B70-4748-A470-5F6B9D9E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75A5AE93-7A13-4372-9C65-9F49528A3467}" type="slidenum">
              <a:rPr lang="es-ES" sz="18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20D11A-6223-4CBA-9C52-7B65CF90A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43A3AF3D-F66E-41B6-9B11-4544468BC613}"/>
              </a:ext>
            </a:extLst>
          </p:cNvPr>
          <p:cNvSpPr/>
          <p:nvPr/>
        </p:nvSpPr>
        <p:spPr>
          <a:xfrm>
            <a:off x="670252" y="1542094"/>
            <a:ext cx="580334" cy="574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8B88A736-946E-4B14-91EC-1123CD245C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923467"/>
              </p:ext>
            </p:extLst>
          </p:nvPr>
        </p:nvGraphicFramePr>
        <p:xfrm>
          <a:off x="1250950" y="1587062"/>
          <a:ext cx="10179050" cy="465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59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11D03-DA3A-4725-A56C-BE377B57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08283"/>
          </a:xfrm>
        </p:spPr>
        <p:txBody>
          <a:bodyPr anchor="ctr">
            <a:normAutofit/>
          </a:bodyPr>
          <a:lstStyle/>
          <a:p>
            <a:r>
              <a:rPr lang="es-ES" sz="4000" dirty="0" err="1"/>
              <a:t>What</a:t>
            </a:r>
            <a:r>
              <a:rPr lang="es-ES" sz="4000" dirty="0"/>
              <a:t> </a:t>
            </a:r>
            <a:r>
              <a:rPr lang="es-ES" sz="4000" dirty="0" err="1"/>
              <a:t>is</a:t>
            </a:r>
            <a:r>
              <a:rPr lang="es-ES" sz="4000" dirty="0"/>
              <a:t> </a:t>
            </a:r>
            <a:r>
              <a:rPr lang="es-ES" sz="4000" dirty="0" err="1"/>
              <a:t>Aim</a:t>
            </a:r>
            <a:r>
              <a:rPr lang="es-ES" sz="4000" dirty="0"/>
              <a:t> Games?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D956DBD-3272-44C2-9716-88CA22D10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528282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7BF47-768F-4EDC-96B3-85D7F11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5AE93-7A13-4372-9C65-9F49528A3467}" type="slidenum">
              <a:rPr lang="es-ES" sz="1800" smtClean="0"/>
              <a:t>9</a:t>
            </a:fld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28557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2B6AB93-A0F3-47BA-AEEE-1ACE25A7F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A70E1530-E024-4CA1-BB3F-9611E489A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B72024FA-6DBC-46BB-B13B-22794BBAB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170D6656-0FED-44AC-A468-DBC7841941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909A4F40-0159-4D8B-8583-374519CCD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4E3ED74-9CA6-4F8E-9A3D-07C2232B9C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852F5547-18DF-4544-B473-28044F17BC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369687E5-89CC-4286-BF77-4A004256A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67B74F0E-7268-45BD-AD50-6113AA0E1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1226</Words>
  <Application>Microsoft Office PowerPoint</Application>
  <PresentationFormat>Panorámica</PresentationFormat>
  <Paragraphs>475</Paragraphs>
  <Slides>37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Distintivo</vt:lpstr>
      <vt:lpstr>Aim Games Platform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Contents</vt:lpstr>
      <vt:lpstr>Contents</vt:lpstr>
      <vt:lpstr>What is Aim Games?</vt:lpstr>
      <vt:lpstr>Contents</vt:lpstr>
      <vt:lpstr>Core Use Cases</vt:lpstr>
      <vt:lpstr>Core Use Cases</vt:lpstr>
      <vt:lpstr>Core Use Cases</vt:lpstr>
      <vt:lpstr>Core Use Cases</vt:lpstr>
      <vt:lpstr>Contents</vt:lpstr>
      <vt:lpstr>Cost and profit analysis</vt:lpstr>
      <vt:lpstr>Cost and profit analysis</vt:lpstr>
      <vt:lpstr>Cost and profit analysis</vt:lpstr>
      <vt:lpstr>Cost and profit analysis</vt:lpstr>
      <vt:lpstr>Contents</vt:lpstr>
      <vt:lpstr>Development plan</vt:lpstr>
      <vt:lpstr>Development plan</vt:lpstr>
      <vt:lpstr>Development plan</vt:lpstr>
      <vt:lpstr>Development plan</vt:lpstr>
      <vt:lpstr>Contents</vt:lpstr>
      <vt:lpstr>Technologies</vt:lpstr>
      <vt:lpstr>Contents</vt:lpstr>
      <vt:lpstr>Team composition</vt:lpstr>
      <vt:lpstr>Team composition</vt:lpstr>
      <vt:lpstr>Team composition</vt:lpstr>
      <vt:lpstr>Contents</vt:lpstr>
      <vt:lpstr>Pilot study</vt:lpstr>
      <vt:lpstr>Contents</vt:lpstr>
      <vt:lpstr>Presentación de PowerPoint</vt:lpstr>
      <vt:lpstr>Contents</vt:lpstr>
      <vt:lpstr>Differentiation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 Games Platform</dc:title>
  <dc:creator>Mario Bizcocho</dc:creator>
  <cp:lastModifiedBy>Mario Bizcocho</cp:lastModifiedBy>
  <cp:revision>1</cp:revision>
  <dcterms:created xsi:type="dcterms:W3CDTF">2019-03-03T22:47:34Z</dcterms:created>
  <dcterms:modified xsi:type="dcterms:W3CDTF">2019-03-15T22:11:21Z</dcterms:modified>
</cp:coreProperties>
</file>